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75" r:id="rId5"/>
    <p:sldId id="277" r:id="rId6"/>
    <p:sldId id="276" r:id="rId7"/>
    <p:sldId id="269" r:id="rId8"/>
    <p:sldId id="279" r:id="rId9"/>
    <p:sldId id="280" r:id="rId10"/>
    <p:sldId id="281" r:id="rId11"/>
    <p:sldId id="282" r:id="rId12"/>
    <p:sldId id="27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5"/>
    <p:restoredTop sz="94495"/>
  </p:normalViewPr>
  <p:slideViewPr>
    <p:cSldViewPr snapToGrid="0">
      <p:cViewPr varScale="1">
        <p:scale>
          <a:sx n="106" d="100"/>
          <a:sy n="106" d="100"/>
        </p:scale>
        <p:origin x="192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der, Edward" userId="a3fe2fbb-f3e9-4a69-bcd6-8313a07c9edf" providerId="ADAL" clId="{81460210-8E3A-5E14-9646-9EDAB340BEB5}"/>
    <pc:docChg chg="undo custSel addSld delSld modSld sldOrd modMainMaster">
      <pc:chgData name="Wilder, Edward" userId="a3fe2fbb-f3e9-4a69-bcd6-8313a07c9edf" providerId="ADAL" clId="{81460210-8E3A-5E14-9646-9EDAB340BEB5}" dt="2026-10-27T17:35:15.443" v="655" actId="1076"/>
      <pc:docMkLst>
        <pc:docMk/>
      </pc:docMkLst>
      <pc:sldChg chg="addSp modSp del mod">
        <pc:chgData name="Wilder, Edward" userId="a3fe2fbb-f3e9-4a69-bcd6-8313a07c9edf" providerId="ADAL" clId="{81460210-8E3A-5E14-9646-9EDAB340BEB5}" dt="2026-10-27T17:06:21.497" v="344" actId="2696"/>
        <pc:sldMkLst>
          <pc:docMk/>
          <pc:sldMk cId="362605303" sldId="267"/>
        </pc:sldMkLst>
        <pc:spChg chg="mod">
          <ac:chgData name="Wilder, Edward" userId="a3fe2fbb-f3e9-4a69-bcd6-8313a07c9edf" providerId="ADAL" clId="{81460210-8E3A-5E14-9646-9EDAB340BEB5}" dt="2026-10-27T16:55:47.576" v="213"/>
          <ac:spMkLst>
            <pc:docMk/>
            <pc:sldMk cId="362605303" sldId="267"/>
            <ac:spMk id="2" creationId="{E4476A9E-D001-E4B3-2A2A-139061CE237F}"/>
          </ac:spMkLst>
        </pc:spChg>
        <pc:spChg chg="mod">
          <ac:chgData name="Wilder, Edward" userId="a3fe2fbb-f3e9-4a69-bcd6-8313a07c9edf" providerId="ADAL" clId="{81460210-8E3A-5E14-9646-9EDAB340BEB5}" dt="2026-10-27T17:04:04.725" v="329" actId="14100"/>
          <ac:spMkLst>
            <pc:docMk/>
            <pc:sldMk cId="362605303" sldId="267"/>
            <ac:spMk id="3" creationId="{53AE65EA-AF97-53CA-C319-DC45DB86F927}"/>
          </ac:spMkLst>
        </pc:spChg>
        <pc:picChg chg="add mod modCrop">
          <ac:chgData name="Wilder, Edward" userId="a3fe2fbb-f3e9-4a69-bcd6-8313a07c9edf" providerId="ADAL" clId="{81460210-8E3A-5E14-9646-9EDAB340BEB5}" dt="2026-10-27T17:03:53.131" v="326" actId="1076"/>
          <ac:picMkLst>
            <pc:docMk/>
            <pc:sldMk cId="362605303" sldId="267"/>
            <ac:picMk id="5" creationId="{7309F306-5C63-7102-3E45-50F8BE6B32BE}"/>
          </ac:picMkLst>
        </pc:picChg>
      </pc:sldChg>
      <pc:sldChg chg="addSp modSp del mod">
        <pc:chgData name="Wilder, Edward" userId="a3fe2fbb-f3e9-4a69-bcd6-8313a07c9edf" providerId="ADAL" clId="{81460210-8E3A-5E14-9646-9EDAB340BEB5}" dt="2026-10-27T17:06:22.652" v="345" actId="2696"/>
        <pc:sldMkLst>
          <pc:docMk/>
          <pc:sldMk cId="3988983269" sldId="268"/>
        </pc:sldMkLst>
        <pc:spChg chg="mod">
          <ac:chgData name="Wilder, Edward" userId="a3fe2fbb-f3e9-4a69-bcd6-8313a07c9edf" providerId="ADAL" clId="{81460210-8E3A-5E14-9646-9EDAB340BEB5}" dt="2026-10-27T17:04:18.083" v="331"/>
          <ac:spMkLst>
            <pc:docMk/>
            <pc:sldMk cId="3988983269" sldId="268"/>
            <ac:spMk id="2" creationId="{DEAF579C-7996-1E46-D251-8FCC8EBFB3F5}"/>
          </ac:spMkLst>
        </pc:spChg>
        <pc:spChg chg="mod">
          <ac:chgData name="Wilder, Edward" userId="a3fe2fbb-f3e9-4a69-bcd6-8313a07c9edf" providerId="ADAL" clId="{81460210-8E3A-5E14-9646-9EDAB340BEB5}" dt="2026-10-27T17:04:25.133" v="332" actId="14100"/>
          <ac:spMkLst>
            <pc:docMk/>
            <pc:sldMk cId="3988983269" sldId="268"/>
            <ac:spMk id="3" creationId="{1740650A-4909-B714-0D95-D0832D612F31}"/>
          </ac:spMkLst>
        </pc:spChg>
        <pc:picChg chg="add mod">
          <ac:chgData name="Wilder, Edward" userId="a3fe2fbb-f3e9-4a69-bcd6-8313a07c9edf" providerId="ADAL" clId="{81460210-8E3A-5E14-9646-9EDAB340BEB5}" dt="2026-10-27T17:04:26.162" v="333"/>
          <ac:picMkLst>
            <pc:docMk/>
            <pc:sldMk cId="3988983269" sldId="268"/>
            <ac:picMk id="4" creationId="{5D12E724-CAEC-FBFF-6F0A-D3023F83FA2D}"/>
          </ac:picMkLst>
        </pc:picChg>
      </pc:sldChg>
      <pc:sldChg chg="addSp modSp mod">
        <pc:chgData name="Wilder, Edward" userId="a3fe2fbb-f3e9-4a69-bcd6-8313a07c9edf" providerId="ADAL" clId="{81460210-8E3A-5E14-9646-9EDAB340BEB5}" dt="2026-10-27T17:06:59.899" v="350" actId="207"/>
        <pc:sldMkLst>
          <pc:docMk/>
          <pc:sldMk cId="802413904" sldId="269"/>
        </pc:sldMkLst>
        <pc:spChg chg="mod">
          <ac:chgData name="Wilder, Edward" userId="a3fe2fbb-f3e9-4a69-bcd6-8313a07c9edf" providerId="ADAL" clId="{81460210-8E3A-5E14-9646-9EDAB340BEB5}" dt="2026-10-27T17:06:37.382" v="346"/>
          <ac:spMkLst>
            <pc:docMk/>
            <pc:sldMk cId="802413904" sldId="269"/>
            <ac:spMk id="2" creationId="{8A62F592-3B0A-FEF2-828F-08862A9FED9E}"/>
          </ac:spMkLst>
        </pc:spChg>
        <pc:spChg chg="mod">
          <ac:chgData name="Wilder, Edward" userId="a3fe2fbb-f3e9-4a69-bcd6-8313a07c9edf" providerId="ADAL" clId="{81460210-8E3A-5E14-9646-9EDAB340BEB5}" dt="2026-10-27T17:06:59.899" v="350" actId="207"/>
          <ac:spMkLst>
            <pc:docMk/>
            <pc:sldMk cId="802413904" sldId="269"/>
            <ac:spMk id="3" creationId="{8B0357B9-DAB9-697E-F159-A09395CBB364}"/>
          </ac:spMkLst>
        </pc:spChg>
        <pc:picChg chg="add mod">
          <ac:chgData name="Wilder, Edward" userId="a3fe2fbb-f3e9-4a69-bcd6-8313a07c9edf" providerId="ADAL" clId="{81460210-8E3A-5E14-9646-9EDAB340BEB5}" dt="2026-10-27T17:06:54.126" v="349"/>
          <ac:picMkLst>
            <pc:docMk/>
            <pc:sldMk cId="802413904" sldId="269"/>
            <ac:picMk id="4" creationId="{4CEC6522-7067-18CB-8300-0A469064673A}"/>
          </ac:picMkLst>
        </pc:picChg>
      </pc:sldChg>
      <pc:sldChg chg="del">
        <pc:chgData name="Wilder, Edward" userId="a3fe2fbb-f3e9-4a69-bcd6-8313a07c9edf" providerId="ADAL" clId="{81460210-8E3A-5E14-9646-9EDAB340BEB5}" dt="2026-10-27T17:26:19.218" v="391" actId="2696"/>
        <pc:sldMkLst>
          <pc:docMk/>
          <pc:sldMk cId="4132717212" sldId="270"/>
        </pc:sldMkLst>
      </pc:sldChg>
      <pc:sldChg chg="del">
        <pc:chgData name="Wilder, Edward" userId="a3fe2fbb-f3e9-4a69-bcd6-8313a07c9edf" providerId="ADAL" clId="{81460210-8E3A-5E14-9646-9EDAB340BEB5}" dt="2026-10-27T17:21:27.552" v="378" actId="2696"/>
        <pc:sldMkLst>
          <pc:docMk/>
          <pc:sldMk cId="2223984915" sldId="271"/>
        </pc:sldMkLst>
      </pc:sldChg>
      <pc:sldChg chg="del">
        <pc:chgData name="Wilder, Edward" userId="a3fe2fbb-f3e9-4a69-bcd6-8313a07c9edf" providerId="ADAL" clId="{81460210-8E3A-5E14-9646-9EDAB340BEB5}" dt="2026-10-27T17:21:26.195" v="377" actId="2696"/>
        <pc:sldMkLst>
          <pc:docMk/>
          <pc:sldMk cId="1394114920" sldId="272"/>
        </pc:sldMkLst>
      </pc:sldChg>
      <pc:sldChg chg="modSp del mod">
        <pc:chgData name="Wilder, Edward" userId="a3fe2fbb-f3e9-4a69-bcd6-8313a07c9edf" providerId="ADAL" clId="{81460210-8E3A-5E14-9646-9EDAB340BEB5}" dt="2026-10-27T16:51:33.396" v="88" actId="2696"/>
        <pc:sldMkLst>
          <pc:docMk/>
          <pc:sldMk cId="4199484175" sldId="273"/>
        </pc:sldMkLst>
        <pc:spChg chg="mod">
          <ac:chgData name="Wilder, Edward" userId="a3fe2fbb-f3e9-4a69-bcd6-8313a07c9edf" providerId="ADAL" clId="{81460210-8E3A-5E14-9646-9EDAB340BEB5}" dt="2026-10-27T15:54:45.899" v="5" actId="20577"/>
          <ac:spMkLst>
            <pc:docMk/>
            <pc:sldMk cId="4199484175" sldId="273"/>
            <ac:spMk id="2" creationId="{EDD4C103-5C27-5871-90E6-FF7A1C7A65B0}"/>
          </ac:spMkLst>
        </pc:spChg>
      </pc:sldChg>
      <pc:sldChg chg="del">
        <pc:chgData name="Wilder, Edward" userId="a3fe2fbb-f3e9-4a69-bcd6-8313a07c9edf" providerId="ADAL" clId="{81460210-8E3A-5E14-9646-9EDAB340BEB5}" dt="2026-10-27T16:51:37.395" v="90" actId="2696"/>
        <pc:sldMkLst>
          <pc:docMk/>
          <pc:sldMk cId="1100238818" sldId="274"/>
        </pc:sldMkLst>
      </pc:sldChg>
      <pc:sldChg chg="modSp new mod">
        <pc:chgData name="Wilder, Edward" userId="a3fe2fbb-f3e9-4a69-bcd6-8313a07c9edf" providerId="ADAL" clId="{81460210-8E3A-5E14-9646-9EDAB340BEB5}" dt="2026-10-27T16:53:55.995" v="186"/>
        <pc:sldMkLst>
          <pc:docMk/>
          <pc:sldMk cId="1634004894" sldId="275"/>
        </pc:sldMkLst>
        <pc:spChg chg="mod">
          <ac:chgData name="Wilder, Edward" userId="a3fe2fbb-f3e9-4a69-bcd6-8313a07c9edf" providerId="ADAL" clId="{81460210-8E3A-5E14-9646-9EDAB340BEB5}" dt="2026-10-27T16:53:49.535" v="182" actId="20577"/>
          <ac:spMkLst>
            <pc:docMk/>
            <pc:sldMk cId="1634004894" sldId="275"/>
            <ac:spMk id="2" creationId="{3C6DBAB8-7249-D378-A78E-A90891D0B317}"/>
          </ac:spMkLst>
        </pc:spChg>
        <pc:spChg chg="mod">
          <ac:chgData name="Wilder, Edward" userId="a3fe2fbb-f3e9-4a69-bcd6-8313a07c9edf" providerId="ADAL" clId="{81460210-8E3A-5E14-9646-9EDAB340BEB5}" dt="2026-10-27T16:53:55.995" v="186"/>
          <ac:spMkLst>
            <pc:docMk/>
            <pc:sldMk cId="1634004894" sldId="275"/>
            <ac:spMk id="3" creationId="{2FEB663C-21C0-69A5-73E8-DBFA5E25F2E7}"/>
          </ac:spMkLst>
        </pc:spChg>
      </pc:sldChg>
      <pc:sldChg chg="addSp modSp new mod">
        <pc:chgData name="Wilder, Edward" userId="a3fe2fbb-f3e9-4a69-bcd6-8313a07c9edf" providerId="ADAL" clId="{81460210-8E3A-5E14-9646-9EDAB340BEB5}" dt="2026-10-27T17:05:17.151" v="338" actId="14100"/>
        <pc:sldMkLst>
          <pc:docMk/>
          <pc:sldMk cId="510056024" sldId="276"/>
        </pc:sldMkLst>
        <pc:spChg chg="mod">
          <ac:chgData name="Wilder, Edward" userId="a3fe2fbb-f3e9-4a69-bcd6-8313a07c9edf" providerId="ADAL" clId="{81460210-8E3A-5E14-9646-9EDAB340BEB5}" dt="2026-10-27T17:05:02.837" v="335"/>
          <ac:spMkLst>
            <pc:docMk/>
            <pc:sldMk cId="510056024" sldId="276"/>
            <ac:spMk id="2" creationId="{20E3A363-2C22-3AEA-ED2B-1FA401C0F897}"/>
          </ac:spMkLst>
        </pc:spChg>
        <pc:spChg chg="mod">
          <ac:chgData name="Wilder, Edward" userId="a3fe2fbb-f3e9-4a69-bcd6-8313a07c9edf" providerId="ADAL" clId="{81460210-8E3A-5E14-9646-9EDAB340BEB5}" dt="2026-10-27T17:05:17.151" v="338" actId="14100"/>
          <ac:spMkLst>
            <pc:docMk/>
            <pc:sldMk cId="510056024" sldId="276"/>
            <ac:spMk id="3" creationId="{E27BA784-9CC1-BAE2-040B-FF09740CDC42}"/>
          </ac:spMkLst>
        </pc:spChg>
        <pc:picChg chg="add mod">
          <ac:chgData name="Wilder, Edward" userId="a3fe2fbb-f3e9-4a69-bcd6-8313a07c9edf" providerId="ADAL" clId="{81460210-8E3A-5E14-9646-9EDAB340BEB5}" dt="2026-10-27T17:05:11.779" v="337"/>
          <ac:picMkLst>
            <pc:docMk/>
            <pc:sldMk cId="510056024" sldId="276"/>
            <ac:picMk id="4" creationId="{60C0331B-634E-0E05-84F3-460AD0240277}"/>
          </ac:picMkLst>
        </pc:picChg>
      </pc:sldChg>
      <pc:sldChg chg="addSp modSp new mod">
        <pc:chgData name="Wilder, Edward" userId="a3fe2fbb-f3e9-4a69-bcd6-8313a07c9edf" providerId="ADAL" clId="{81460210-8E3A-5E14-9646-9EDAB340BEB5}" dt="2026-10-27T17:06:19.027" v="343" actId="14100"/>
        <pc:sldMkLst>
          <pc:docMk/>
          <pc:sldMk cId="2135776976" sldId="277"/>
        </pc:sldMkLst>
        <pc:spChg chg="mod">
          <ac:chgData name="Wilder, Edward" userId="a3fe2fbb-f3e9-4a69-bcd6-8313a07c9edf" providerId="ADAL" clId="{81460210-8E3A-5E14-9646-9EDAB340BEB5}" dt="2026-10-27T17:06:09.727" v="341"/>
          <ac:spMkLst>
            <pc:docMk/>
            <pc:sldMk cId="2135776976" sldId="277"/>
            <ac:spMk id="2" creationId="{BB566E45-5B7F-0EF7-3510-D85CB1C7B46F}"/>
          </ac:spMkLst>
        </pc:spChg>
        <pc:spChg chg="mod">
          <ac:chgData name="Wilder, Edward" userId="a3fe2fbb-f3e9-4a69-bcd6-8313a07c9edf" providerId="ADAL" clId="{81460210-8E3A-5E14-9646-9EDAB340BEB5}" dt="2026-10-27T17:06:19.027" v="343" actId="14100"/>
          <ac:spMkLst>
            <pc:docMk/>
            <pc:sldMk cId="2135776976" sldId="277"/>
            <ac:spMk id="3" creationId="{0BBD94F9-CC8D-60CE-B4DD-0D46D1935814}"/>
          </ac:spMkLst>
        </pc:spChg>
        <pc:picChg chg="add mod">
          <ac:chgData name="Wilder, Edward" userId="a3fe2fbb-f3e9-4a69-bcd6-8313a07c9edf" providerId="ADAL" clId="{81460210-8E3A-5E14-9646-9EDAB340BEB5}" dt="2026-10-27T17:06:14.363" v="342"/>
          <ac:picMkLst>
            <pc:docMk/>
            <pc:sldMk cId="2135776976" sldId="277"/>
            <ac:picMk id="4" creationId="{C5470540-BB13-D7BA-1749-116CC63DAE4E}"/>
          </ac:picMkLst>
        </pc:picChg>
      </pc:sldChg>
      <pc:sldChg chg="new">
        <pc:chgData name="Wilder, Edward" userId="a3fe2fbb-f3e9-4a69-bcd6-8313a07c9edf" providerId="ADAL" clId="{81460210-8E3A-5E14-9646-9EDAB340BEB5}" dt="2026-10-27T17:10:30.008" v="374" actId="680"/>
        <pc:sldMkLst>
          <pc:docMk/>
          <pc:sldMk cId="609031486" sldId="278"/>
        </pc:sldMkLst>
      </pc:sldChg>
      <pc:sldChg chg="new del">
        <pc:chgData name="Wilder, Edward" userId="a3fe2fbb-f3e9-4a69-bcd6-8313a07c9edf" providerId="ADAL" clId="{81460210-8E3A-5E14-9646-9EDAB340BEB5}" dt="2026-10-27T17:10:16.576" v="373" actId="680"/>
        <pc:sldMkLst>
          <pc:docMk/>
          <pc:sldMk cId="2038804228" sldId="278"/>
        </pc:sldMkLst>
      </pc:sldChg>
      <pc:sldChg chg="addSp delSp modSp new mod ord">
        <pc:chgData name="Wilder, Edward" userId="a3fe2fbb-f3e9-4a69-bcd6-8313a07c9edf" providerId="ADAL" clId="{81460210-8E3A-5E14-9646-9EDAB340BEB5}" dt="2026-10-27T17:31:21.548" v="594" actId="478"/>
        <pc:sldMkLst>
          <pc:docMk/>
          <pc:sldMk cId="3412068364" sldId="279"/>
        </pc:sldMkLst>
        <pc:spChg chg="mod">
          <ac:chgData name="Wilder, Edward" userId="a3fe2fbb-f3e9-4a69-bcd6-8313a07c9edf" providerId="ADAL" clId="{81460210-8E3A-5E14-9646-9EDAB340BEB5}" dt="2026-10-27T17:26:44.765" v="406" actId="20577"/>
          <ac:spMkLst>
            <pc:docMk/>
            <pc:sldMk cId="3412068364" sldId="279"/>
            <ac:spMk id="2" creationId="{9B41B698-D3EB-5BAC-E9C3-C8554FF65BC4}"/>
          </ac:spMkLst>
        </pc:spChg>
        <pc:spChg chg="del mod">
          <ac:chgData name="Wilder, Edward" userId="a3fe2fbb-f3e9-4a69-bcd6-8313a07c9edf" providerId="ADAL" clId="{81460210-8E3A-5E14-9646-9EDAB340BEB5}" dt="2026-10-27T17:27:03.987" v="408" actId="478"/>
          <ac:spMkLst>
            <pc:docMk/>
            <pc:sldMk cId="3412068364" sldId="279"/>
            <ac:spMk id="3" creationId="{06BDC793-DFD7-BC02-D3F5-1078BAD6CA58}"/>
          </ac:spMkLst>
        </pc:spChg>
        <pc:spChg chg="add mod">
          <ac:chgData name="Wilder, Edward" userId="a3fe2fbb-f3e9-4a69-bcd6-8313a07c9edf" providerId="ADAL" clId="{81460210-8E3A-5E14-9646-9EDAB340BEB5}" dt="2026-10-27T17:31:19.898" v="593" actId="1076"/>
          <ac:spMkLst>
            <pc:docMk/>
            <pc:sldMk cId="3412068364" sldId="279"/>
            <ac:spMk id="4" creationId="{F5975925-A2B1-98E4-5D38-65889766EC83}"/>
          </ac:spMkLst>
        </pc:spChg>
        <pc:spChg chg="add mod">
          <ac:chgData name="Wilder, Edward" userId="a3fe2fbb-f3e9-4a69-bcd6-8313a07c9edf" providerId="ADAL" clId="{81460210-8E3A-5E14-9646-9EDAB340BEB5}" dt="2026-10-27T17:29:04.632" v="476" actId="207"/>
          <ac:spMkLst>
            <pc:docMk/>
            <pc:sldMk cId="3412068364" sldId="279"/>
            <ac:spMk id="5" creationId="{FAB85CFE-235A-A62A-B66C-C81ECC807088}"/>
          </ac:spMkLst>
        </pc:spChg>
        <pc:spChg chg="add del mod">
          <ac:chgData name="Wilder, Edward" userId="a3fe2fbb-f3e9-4a69-bcd6-8313a07c9edf" providerId="ADAL" clId="{81460210-8E3A-5E14-9646-9EDAB340BEB5}" dt="2026-10-27T17:31:21.548" v="594" actId="478"/>
          <ac:spMkLst>
            <pc:docMk/>
            <pc:sldMk cId="3412068364" sldId="279"/>
            <ac:spMk id="6" creationId="{E40FEFBF-E3EC-BCFB-33FA-68650266F588}"/>
          </ac:spMkLst>
        </pc:spChg>
        <pc:spChg chg="add mod">
          <ac:chgData name="Wilder, Edward" userId="a3fe2fbb-f3e9-4a69-bcd6-8313a07c9edf" providerId="ADAL" clId="{81460210-8E3A-5E14-9646-9EDAB340BEB5}" dt="2026-10-27T17:31:19.465" v="592" actId="571"/>
          <ac:spMkLst>
            <pc:docMk/>
            <pc:sldMk cId="3412068364" sldId="279"/>
            <ac:spMk id="7" creationId="{FBB696A7-1809-B1C0-2C0F-77A43D747BB4}"/>
          </ac:spMkLst>
        </pc:spChg>
      </pc:sldChg>
      <pc:sldChg chg="addSp delSp modSp add mod">
        <pc:chgData name="Wilder, Edward" userId="a3fe2fbb-f3e9-4a69-bcd6-8313a07c9edf" providerId="ADAL" clId="{81460210-8E3A-5E14-9646-9EDAB340BEB5}" dt="2026-10-27T17:34:28.055" v="643" actId="1076"/>
        <pc:sldMkLst>
          <pc:docMk/>
          <pc:sldMk cId="4202028228" sldId="280"/>
        </pc:sldMkLst>
        <pc:spChg chg="add del mod">
          <ac:chgData name="Wilder, Edward" userId="a3fe2fbb-f3e9-4a69-bcd6-8313a07c9edf" providerId="ADAL" clId="{81460210-8E3A-5E14-9646-9EDAB340BEB5}" dt="2026-10-27T17:31:58.828" v="602" actId="478"/>
          <ac:spMkLst>
            <pc:docMk/>
            <pc:sldMk cId="4202028228" sldId="280"/>
            <ac:spMk id="3" creationId="{4FD7CF76-AB0D-61A2-D3FC-27ED3CE27FF3}"/>
          </ac:spMkLst>
        </pc:spChg>
        <pc:spChg chg="mod">
          <ac:chgData name="Wilder, Edward" userId="a3fe2fbb-f3e9-4a69-bcd6-8313a07c9edf" providerId="ADAL" clId="{81460210-8E3A-5E14-9646-9EDAB340BEB5}" dt="2026-10-27T17:34:28.055" v="643" actId="1076"/>
          <ac:spMkLst>
            <pc:docMk/>
            <pc:sldMk cId="4202028228" sldId="280"/>
            <ac:spMk id="4" creationId="{CCC3EA26-7D45-1147-B04B-4385C6180DDE}"/>
          </ac:spMkLst>
        </pc:spChg>
        <pc:spChg chg="mod">
          <ac:chgData name="Wilder, Edward" userId="a3fe2fbb-f3e9-4a69-bcd6-8313a07c9edf" providerId="ADAL" clId="{81460210-8E3A-5E14-9646-9EDAB340BEB5}" dt="2026-10-27T17:32:03.156" v="605" actId="1076"/>
          <ac:spMkLst>
            <pc:docMk/>
            <pc:sldMk cId="4202028228" sldId="280"/>
            <ac:spMk id="5" creationId="{996E237D-0A84-B32F-813B-E554BA034D38}"/>
          </ac:spMkLst>
        </pc:spChg>
        <pc:spChg chg="add del mod">
          <ac:chgData name="Wilder, Edward" userId="a3fe2fbb-f3e9-4a69-bcd6-8313a07c9edf" providerId="ADAL" clId="{81460210-8E3A-5E14-9646-9EDAB340BEB5}" dt="2026-10-27T17:31:58.828" v="602" actId="478"/>
          <ac:spMkLst>
            <pc:docMk/>
            <pc:sldMk cId="4202028228" sldId="280"/>
            <ac:spMk id="6" creationId="{2CE5DBA3-EB3F-1872-E774-AF74B180204A}"/>
          </ac:spMkLst>
        </pc:spChg>
        <pc:spChg chg="add mod">
          <ac:chgData name="Wilder, Edward" userId="a3fe2fbb-f3e9-4a69-bcd6-8313a07c9edf" providerId="ADAL" clId="{81460210-8E3A-5E14-9646-9EDAB340BEB5}" dt="2026-10-27T17:34:28.055" v="643" actId="1076"/>
          <ac:spMkLst>
            <pc:docMk/>
            <pc:sldMk cId="4202028228" sldId="280"/>
            <ac:spMk id="7" creationId="{BB00B6F6-2AE8-1E3B-D62D-2CBA24872296}"/>
          </ac:spMkLst>
        </pc:spChg>
        <pc:spChg chg="add mod">
          <ac:chgData name="Wilder, Edward" userId="a3fe2fbb-f3e9-4a69-bcd6-8313a07c9edf" providerId="ADAL" clId="{81460210-8E3A-5E14-9646-9EDAB340BEB5}" dt="2026-10-27T17:32:11.427" v="609" actId="1076"/>
          <ac:spMkLst>
            <pc:docMk/>
            <pc:sldMk cId="4202028228" sldId="280"/>
            <ac:spMk id="8" creationId="{1DAFFA49-7F89-64DD-5387-7AC4956A829C}"/>
          </ac:spMkLst>
        </pc:spChg>
      </pc:sldChg>
      <pc:sldChg chg="addSp delSp modSp add mod">
        <pc:chgData name="Wilder, Edward" userId="a3fe2fbb-f3e9-4a69-bcd6-8313a07c9edf" providerId="ADAL" clId="{81460210-8E3A-5E14-9646-9EDAB340BEB5}" dt="2026-10-27T17:34:22.864" v="642" actId="478"/>
        <pc:sldMkLst>
          <pc:docMk/>
          <pc:sldMk cId="2907899965" sldId="281"/>
        </pc:sldMkLst>
        <pc:spChg chg="add mod">
          <ac:chgData name="Wilder, Edward" userId="a3fe2fbb-f3e9-4a69-bcd6-8313a07c9edf" providerId="ADAL" clId="{81460210-8E3A-5E14-9646-9EDAB340BEB5}" dt="2026-10-27T17:32:41.835" v="615" actId="1076"/>
          <ac:spMkLst>
            <pc:docMk/>
            <pc:sldMk cId="2907899965" sldId="281"/>
            <ac:spMk id="3" creationId="{EDF1034B-9EFD-020D-1405-8D43CA65CE15}"/>
          </ac:spMkLst>
        </pc:spChg>
        <pc:spChg chg="mod">
          <ac:chgData name="Wilder, Edward" userId="a3fe2fbb-f3e9-4a69-bcd6-8313a07c9edf" providerId="ADAL" clId="{81460210-8E3A-5E14-9646-9EDAB340BEB5}" dt="2026-10-27T17:33:14.443" v="625" actId="14100"/>
          <ac:spMkLst>
            <pc:docMk/>
            <pc:sldMk cId="2907899965" sldId="281"/>
            <ac:spMk id="4" creationId="{7CAE2231-7DB6-F574-F8BB-F6ED04A0B651}"/>
          </ac:spMkLst>
        </pc:spChg>
        <pc:spChg chg="mod">
          <ac:chgData name="Wilder, Edward" userId="a3fe2fbb-f3e9-4a69-bcd6-8313a07c9edf" providerId="ADAL" clId="{81460210-8E3A-5E14-9646-9EDAB340BEB5}" dt="2026-10-27T17:32:41.835" v="615" actId="1076"/>
          <ac:spMkLst>
            <pc:docMk/>
            <pc:sldMk cId="2907899965" sldId="281"/>
            <ac:spMk id="5" creationId="{FD267476-76AD-DCA8-03A2-BEB09A363D28}"/>
          </ac:spMkLst>
        </pc:spChg>
        <pc:spChg chg="add mod">
          <ac:chgData name="Wilder, Edward" userId="a3fe2fbb-f3e9-4a69-bcd6-8313a07c9edf" providerId="ADAL" clId="{81460210-8E3A-5E14-9646-9EDAB340BEB5}" dt="2026-10-27T17:33:18.410" v="626" actId="571"/>
          <ac:spMkLst>
            <pc:docMk/>
            <pc:sldMk cId="2907899965" sldId="281"/>
            <ac:spMk id="6" creationId="{0DDEA2AA-2558-0405-CBD4-35EF9FBDD400}"/>
          </ac:spMkLst>
        </pc:spChg>
        <pc:spChg chg="del">
          <ac:chgData name="Wilder, Edward" userId="a3fe2fbb-f3e9-4a69-bcd6-8313a07c9edf" providerId="ADAL" clId="{81460210-8E3A-5E14-9646-9EDAB340BEB5}" dt="2026-10-27T17:34:22.864" v="642" actId="478"/>
          <ac:spMkLst>
            <pc:docMk/>
            <pc:sldMk cId="2907899965" sldId="281"/>
            <ac:spMk id="7" creationId="{BB6050B8-8977-A066-88CB-E95A39C12CB0}"/>
          </ac:spMkLst>
        </pc:spChg>
        <pc:spChg chg="mod">
          <ac:chgData name="Wilder, Edward" userId="a3fe2fbb-f3e9-4a69-bcd6-8313a07c9edf" providerId="ADAL" clId="{81460210-8E3A-5E14-9646-9EDAB340BEB5}" dt="2026-10-27T17:32:41.835" v="615" actId="1076"/>
          <ac:spMkLst>
            <pc:docMk/>
            <pc:sldMk cId="2907899965" sldId="281"/>
            <ac:spMk id="8" creationId="{BA5C55BB-D2DA-1008-5878-D63840382365}"/>
          </ac:spMkLst>
        </pc:spChg>
        <pc:spChg chg="add mod">
          <ac:chgData name="Wilder, Edward" userId="a3fe2fbb-f3e9-4a69-bcd6-8313a07c9edf" providerId="ADAL" clId="{81460210-8E3A-5E14-9646-9EDAB340BEB5}" dt="2026-10-27T17:33:21.809" v="627" actId="571"/>
          <ac:spMkLst>
            <pc:docMk/>
            <pc:sldMk cId="2907899965" sldId="281"/>
            <ac:spMk id="9" creationId="{210FEE0E-19A8-FBB7-4160-A2318E39079A}"/>
          </ac:spMkLst>
        </pc:spChg>
      </pc:sldChg>
      <pc:sldChg chg="addSp delSp modSp add mod">
        <pc:chgData name="Wilder, Edward" userId="a3fe2fbb-f3e9-4a69-bcd6-8313a07c9edf" providerId="ADAL" clId="{81460210-8E3A-5E14-9646-9EDAB340BEB5}" dt="2026-10-27T17:35:15.443" v="655" actId="1076"/>
        <pc:sldMkLst>
          <pc:docMk/>
          <pc:sldMk cId="2109613129" sldId="282"/>
        </pc:sldMkLst>
        <pc:spChg chg="del mod">
          <ac:chgData name="Wilder, Edward" userId="a3fe2fbb-f3e9-4a69-bcd6-8313a07c9edf" providerId="ADAL" clId="{81460210-8E3A-5E14-9646-9EDAB340BEB5}" dt="2026-10-27T17:33:44.726" v="633" actId="478"/>
          <ac:spMkLst>
            <pc:docMk/>
            <pc:sldMk cId="2109613129" sldId="282"/>
            <ac:spMk id="3" creationId="{39AAFE12-232A-20B6-302F-8CE7262DF809}"/>
          </ac:spMkLst>
        </pc:spChg>
        <pc:spChg chg="mod">
          <ac:chgData name="Wilder, Edward" userId="a3fe2fbb-f3e9-4a69-bcd6-8313a07c9edf" providerId="ADAL" clId="{81460210-8E3A-5E14-9646-9EDAB340BEB5}" dt="2026-10-27T17:35:15.443" v="655" actId="1076"/>
          <ac:spMkLst>
            <pc:docMk/>
            <pc:sldMk cId="2109613129" sldId="282"/>
            <ac:spMk id="4" creationId="{5D847D26-003D-490F-881F-28ACCF986355}"/>
          </ac:spMkLst>
        </pc:spChg>
        <pc:spChg chg="mod">
          <ac:chgData name="Wilder, Edward" userId="a3fe2fbb-f3e9-4a69-bcd6-8313a07c9edf" providerId="ADAL" clId="{81460210-8E3A-5E14-9646-9EDAB340BEB5}" dt="2026-10-27T17:35:15.443" v="655" actId="1076"/>
          <ac:spMkLst>
            <pc:docMk/>
            <pc:sldMk cId="2109613129" sldId="282"/>
            <ac:spMk id="5" creationId="{664A29FC-7D92-DE53-E06E-3FB33825D5CD}"/>
          </ac:spMkLst>
        </pc:spChg>
        <pc:spChg chg="del">
          <ac:chgData name="Wilder, Edward" userId="a3fe2fbb-f3e9-4a69-bcd6-8313a07c9edf" providerId="ADAL" clId="{81460210-8E3A-5E14-9646-9EDAB340BEB5}" dt="2026-10-27T17:34:47.223" v="649" actId="478"/>
          <ac:spMkLst>
            <pc:docMk/>
            <pc:sldMk cId="2109613129" sldId="282"/>
            <ac:spMk id="6" creationId="{568C72CD-7CE1-58C9-F708-3172BE06476C}"/>
          </ac:spMkLst>
        </pc:spChg>
        <pc:spChg chg="del mod">
          <ac:chgData name="Wilder, Edward" userId="a3fe2fbb-f3e9-4a69-bcd6-8313a07c9edf" providerId="ADAL" clId="{81460210-8E3A-5E14-9646-9EDAB340BEB5}" dt="2026-10-27T17:34:14.185" v="641" actId="478"/>
          <ac:spMkLst>
            <pc:docMk/>
            <pc:sldMk cId="2109613129" sldId="282"/>
            <ac:spMk id="7" creationId="{F3BAA6C4-711D-6B15-EEA3-46F3BC885D9C}"/>
          </ac:spMkLst>
        </pc:spChg>
        <pc:spChg chg="del mod">
          <ac:chgData name="Wilder, Edward" userId="a3fe2fbb-f3e9-4a69-bcd6-8313a07c9edf" providerId="ADAL" clId="{81460210-8E3A-5E14-9646-9EDAB340BEB5}" dt="2026-10-27T17:33:44.726" v="633" actId="478"/>
          <ac:spMkLst>
            <pc:docMk/>
            <pc:sldMk cId="2109613129" sldId="282"/>
            <ac:spMk id="8" creationId="{217EFA70-A780-8AFD-E14B-8F665C979251}"/>
          </ac:spMkLst>
        </pc:spChg>
        <pc:spChg chg="del">
          <ac:chgData name="Wilder, Edward" userId="a3fe2fbb-f3e9-4a69-bcd6-8313a07c9edf" providerId="ADAL" clId="{81460210-8E3A-5E14-9646-9EDAB340BEB5}" dt="2026-10-27T17:34:48.659" v="650" actId="478"/>
          <ac:spMkLst>
            <pc:docMk/>
            <pc:sldMk cId="2109613129" sldId="282"/>
            <ac:spMk id="9" creationId="{1970AD6F-907A-F4B9-F04B-C4012996DF8B}"/>
          </ac:spMkLst>
        </pc:spChg>
        <pc:spChg chg="add del mod">
          <ac:chgData name="Wilder, Edward" userId="a3fe2fbb-f3e9-4a69-bcd6-8313a07c9edf" providerId="ADAL" clId="{81460210-8E3A-5E14-9646-9EDAB340BEB5}" dt="2026-10-27T17:33:44.726" v="633" actId="478"/>
          <ac:spMkLst>
            <pc:docMk/>
            <pc:sldMk cId="2109613129" sldId="282"/>
            <ac:spMk id="10" creationId="{5CBF7DB6-5B1D-17FF-F1F1-5D5B48B44AF4}"/>
          </ac:spMkLst>
        </pc:spChg>
        <pc:spChg chg="add mod">
          <ac:chgData name="Wilder, Edward" userId="a3fe2fbb-f3e9-4a69-bcd6-8313a07c9edf" providerId="ADAL" clId="{81460210-8E3A-5E14-9646-9EDAB340BEB5}" dt="2026-10-27T17:35:15.443" v="655" actId="1076"/>
          <ac:spMkLst>
            <pc:docMk/>
            <pc:sldMk cId="2109613129" sldId="282"/>
            <ac:spMk id="11" creationId="{D827B0B3-3567-139C-61DD-EF63DD37FCAB}"/>
          </ac:spMkLst>
        </pc:spChg>
        <pc:spChg chg="add mod">
          <ac:chgData name="Wilder, Edward" userId="a3fe2fbb-f3e9-4a69-bcd6-8313a07c9edf" providerId="ADAL" clId="{81460210-8E3A-5E14-9646-9EDAB340BEB5}" dt="2026-10-27T17:33:49.698" v="636" actId="571"/>
          <ac:spMkLst>
            <pc:docMk/>
            <pc:sldMk cId="2109613129" sldId="282"/>
            <ac:spMk id="12" creationId="{E91429CE-6D3A-8C48-340E-C44B72C0F374}"/>
          </ac:spMkLst>
        </pc:spChg>
        <pc:spChg chg="add mod">
          <ac:chgData name="Wilder, Edward" userId="a3fe2fbb-f3e9-4a69-bcd6-8313a07c9edf" providerId="ADAL" clId="{81460210-8E3A-5E14-9646-9EDAB340BEB5}" dt="2026-10-27T17:35:15.443" v="655" actId="1076"/>
          <ac:spMkLst>
            <pc:docMk/>
            <pc:sldMk cId="2109613129" sldId="282"/>
            <ac:spMk id="13" creationId="{D05314ED-1A9D-1D5E-40B5-54F6A6FBF3EF}"/>
          </ac:spMkLst>
        </pc:spChg>
        <pc:spChg chg="add mod">
          <ac:chgData name="Wilder, Edward" userId="a3fe2fbb-f3e9-4a69-bcd6-8313a07c9edf" providerId="ADAL" clId="{81460210-8E3A-5E14-9646-9EDAB340BEB5}" dt="2026-10-27T17:35:15.443" v="655" actId="1076"/>
          <ac:spMkLst>
            <pc:docMk/>
            <pc:sldMk cId="2109613129" sldId="282"/>
            <ac:spMk id="14" creationId="{DDA0BB07-439D-9218-34B9-8FB16101E50E}"/>
          </ac:spMkLst>
        </pc:spChg>
        <pc:spChg chg="add mod">
          <ac:chgData name="Wilder, Edward" userId="a3fe2fbb-f3e9-4a69-bcd6-8313a07c9edf" providerId="ADAL" clId="{81460210-8E3A-5E14-9646-9EDAB340BEB5}" dt="2026-10-27T17:35:15.443" v="655" actId="1076"/>
          <ac:spMkLst>
            <pc:docMk/>
            <pc:sldMk cId="2109613129" sldId="282"/>
            <ac:spMk id="15" creationId="{C958012D-3EAC-2CD1-ECFF-AB27EA9533F3}"/>
          </ac:spMkLst>
        </pc:spChg>
        <pc:spChg chg="add mod">
          <ac:chgData name="Wilder, Edward" userId="a3fe2fbb-f3e9-4a69-bcd6-8313a07c9edf" providerId="ADAL" clId="{81460210-8E3A-5E14-9646-9EDAB340BEB5}" dt="2026-10-27T17:35:15.443" v="655" actId="1076"/>
          <ac:spMkLst>
            <pc:docMk/>
            <pc:sldMk cId="2109613129" sldId="282"/>
            <ac:spMk id="16" creationId="{4C634591-5027-7B7E-945C-A3FF48EE064C}"/>
          </ac:spMkLst>
        </pc:spChg>
        <pc:spChg chg="add mod">
          <ac:chgData name="Wilder, Edward" userId="a3fe2fbb-f3e9-4a69-bcd6-8313a07c9edf" providerId="ADAL" clId="{81460210-8E3A-5E14-9646-9EDAB340BEB5}" dt="2026-10-27T17:35:15.443" v="655" actId="1076"/>
          <ac:spMkLst>
            <pc:docMk/>
            <pc:sldMk cId="2109613129" sldId="282"/>
            <ac:spMk id="17" creationId="{AF3744F2-6405-95A1-C906-2D037CC59475}"/>
          </ac:spMkLst>
        </pc:spChg>
      </pc:sldChg>
      <pc:sldMasterChg chg="addSldLayout delSldLayout modSldLayout sldLayoutOrd">
        <pc:chgData name="Wilder, Edward" userId="a3fe2fbb-f3e9-4a69-bcd6-8313a07c9edf" providerId="ADAL" clId="{81460210-8E3A-5E14-9646-9EDAB340BEB5}" dt="2026-10-27T17:26:08.066" v="390" actId="1076"/>
        <pc:sldMasterMkLst>
          <pc:docMk/>
          <pc:sldMasterMk cId="4169592895" sldId="2147483648"/>
        </pc:sldMasterMkLst>
        <pc:sldLayoutChg chg="addSp delSp modSp mod ord">
          <pc:chgData name="Wilder, Edward" userId="a3fe2fbb-f3e9-4a69-bcd6-8313a07c9edf" providerId="ADAL" clId="{81460210-8E3A-5E14-9646-9EDAB340BEB5}" dt="2026-10-27T16:55:00.686" v="190" actId="14100"/>
          <pc:sldLayoutMkLst>
            <pc:docMk/>
            <pc:sldMasterMk cId="4169592895" sldId="2147483648"/>
            <pc:sldLayoutMk cId="3204536357" sldId="2147483649"/>
          </pc:sldLayoutMkLst>
          <pc:spChg chg="add del mod">
            <ac:chgData name="Wilder, Edward" userId="a3fe2fbb-f3e9-4a69-bcd6-8313a07c9edf" providerId="ADAL" clId="{81460210-8E3A-5E14-9646-9EDAB340BEB5}" dt="2026-10-27T16:54:22.254" v="188" actId="255"/>
            <ac:spMkLst>
              <pc:docMk/>
              <pc:sldMasterMk cId="4169592895" sldId="2147483648"/>
              <pc:sldLayoutMk cId="3204536357" sldId="2147483649"/>
              <ac:spMk id="3" creationId="{5139AB93-A0EB-5D67-080C-E763252A6E60}"/>
            </ac:spMkLst>
          </pc:spChg>
          <pc:spChg chg="add del mod">
            <ac:chgData name="Wilder, Edward" userId="a3fe2fbb-f3e9-4a69-bcd6-8313a07c9edf" providerId="ADAL" clId="{81460210-8E3A-5E14-9646-9EDAB340BEB5}" dt="2026-10-27T16:54:30.310" v="189" actId="255"/>
            <ac:spMkLst>
              <pc:docMk/>
              <pc:sldMasterMk cId="4169592895" sldId="2147483648"/>
              <pc:sldLayoutMk cId="3204536357" sldId="2147483649"/>
              <ac:spMk id="4" creationId="{F2102914-D7BF-56B3-978B-E7A443577D40}"/>
            </ac:spMkLst>
          </pc:spChg>
          <pc:spChg chg="add del mod">
            <ac:chgData name="Wilder, Edward" userId="a3fe2fbb-f3e9-4a69-bcd6-8313a07c9edf" providerId="ADAL" clId="{81460210-8E3A-5E14-9646-9EDAB340BEB5}" dt="2026-10-27T16:50:42.335" v="80" actId="478"/>
            <ac:spMkLst>
              <pc:docMk/>
              <pc:sldMasterMk cId="4169592895" sldId="2147483648"/>
              <pc:sldLayoutMk cId="3204536357" sldId="2147483649"/>
              <ac:spMk id="9" creationId="{1BCF3F23-D138-4D34-DFE0-F5F613AD09CB}"/>
            </ac:spMkLst>
          </pc:spChg>
          <pc:spChg chg="add mod">
            <ac:chgData name="Wilder, Edward" userId="a3fe2fbb-f3e9-4a69-bcd6-8313a07c9edf" providerId="ADAL" clId="{81460210-8E3A-5E14-9646-9EDAB340BEB5}" dt="2026-10-27T16:49:39.560" v="73"/>
            <ac:spMkLst>
              <pc:docMk/>
              <pc:sldMasterMk cId="4169592895" sldId="2147483648"/>
              <pc:sldLayoutMk cId="3204536357" sldId="2147483649"/>
              <ac:spMk id="20" creationId="{BE47E3A7-43D1-D505-497B-3C5E066549C7}"/>
            </ac:spMkLst>
          </pc:spChg>
          <pc:spChg chg="add mod">
            <ac:chgData name="Wilder, Edward" userId="a3fe2fbb-f3e9-4a69-bcd6-8313a07c9edf" providerId="ADAL" clId="{81460210-8E3A-5E14-9646-9EDAB340BEB5}" dt="2026-10-27T16:49:39.560" v="73"/>
            <ac:spMkLst>
              <pc:docMk/>
              <pc:sldMasterMk cId="4169592895" sldId="2147483648"/>
              <pc:sldLayoutMk cId="3204536357" sldId="2147483649"/>
              <ac:spMk id="21" creationId="{B1FD5803-0329-72FB-9BE7-1D446078F852}"/>
            </ac:spMkLst>
          </pc:spChg>
          <pc:spChg chg="add mod">
            <ac:chgData name="Wilder, Edward" userId="a3fe2fbb-f3e9-4a69-bcd6-8313a07c9edf" providerId="ADAL" clId="{81460210-8E3A-5E14-9646-9EDAB340BEB5}" dt="2026-10-27T16:49:39.560" v="73"/>
            <ac:spMkLst>
              <pc:docMk/>
              <pc:sldMasterMk cId="4169592895" sldId="2147483648"/>
              <pc:sldLayoutMk cId="3204536357" sldId="2147483649"/>
              <ac:spMk id="23" creationId="{E0A1A31F-6120-7803-D5F0-FC8CFE0585C3}"/>
            </ac:spMkLst>
          </pc:spChg>
          <pc:spChg chg="add mod">
            <ac:chgData name="Wilder, Edward" userId="a3fe2fbb-f3e9-4a69-bcd6-8313a07c9edf" providerId="ADAL" clId="{81460210-8E3A-5E14-9646-9EDAB340BEB5}" dt="2026-10-27T16:50:42.759" v="81"/>
            <ac:spMkLst>
              <pc:docMk/>
              <pc:sldMasterMk cId="4169592895" sldId="2147483648"/>
              <pc:sldLayoutMk cId="3204536357" sldId="2147483649"/>
              <ac:spMk id="25" creationId="{22541A7B-1F63-85C0-765F-D7DD5CA31AC5}"/>
            </ac:spMkLst>
          </pc:spChg>
          <pc:picChg chg="add del mod">
            <ac:chgData name="Wilder, Edward" userId="a3fe2fbb-f3e9-4a69-bcd6-8313a07c9edf" providerId="ADAL" clId="{81460210-8E3A-5E14-9646-9EDAB340BEB5}" dt="2026-10-27T16:55:00.686" v="190" actId="14100"/>
            <ac:picMkLst>
              <pc:docMk/>
              <pc:sldMasterMk cId="4169592895" sldId="2147483648"/>
              <pc:sldLayoutMk cId="3204536357" sldId="2147483649"/>
              <ac:picMk id="5" creationId="{F6C4E0AA-30E3-A13F-91CB-30E7865600FB}"/>
            </ac:picMkLst>
          </pc:picChg>
          <pc:picChg chg="del">
            <ac:chgData name="Wilder, Edward" userId="a3fe2fbb-f3e9-4a69-bcd6-8313a07c9edf" providerId="ADAL" clId="{81460210-8E3A-5E14-9646-9EDAB340BEB5}" dt="2026-10-27T15:53:49.203" v="0" actId="478"/>
            <ac:picMkLst>
              <pc:docMk/>
              <pc:sldMasterMk cId="4169592895" sldId="2147483648"/>
              <pc:sldLayoutMk cId="3204536357" sldId="2147483649"/>
              <ac:picMk id="6" creationId="{D49B25AF-4E5D-25A7-265C-303E03B8C39F}"/>
            </ac:picMkLst>
          </pc:picChg>
          <pc:picChg chg="add del mod">
            <ac:chgData name="Wilder, Edward" userId="a3fe2fbb-f3e9-4a69-bcd6-8313a07c9edf" providerId="ADAL" clId="{81460210-8E3A-5E14-9646-9EDAB340BEB5}" dt="2026-10-27T16:15:57.363" v="7" actId="478"/>
            <ac:picMkLst>
              <pc:docMk/>
              <pc:sldMasterMk cId="4169592895" sldId="2147483648"/>
              <pc:sldLayoutMk cId="3204536357" sldId="2147483649"/>
              <ac:picMk id="7" creationId="{66EC016A-A073-939C-92B1-BD491B72A98E}"/>
            </ac:picMkLst>
          </pc:picChg>
          <pc:picChg chg="add del mod">
            <ac:chgData name="Wilder, Edward" userId="a3fe2fbb-f3e9-4a69-bcd6-8313a07c9edf" providerId="ADAL" clId="{81460210-8E3A-5E14-9646-9EDAB340BEB5}" dt="2026-10-27T16:18:32.698" v="12" actId="478"/>
            <ac:picMkLst>
              <pc:docMk/>
              <pc:sldMasterMk cId="4169592895" sldId="2147483648"/>
              <pc:sldLayoutMk cId="3204536357" sldId="2147483649"/>
              <ac:picMk id="10" creationId="{946207A4-B9AB-4225-A278-B82B16230488}"/>
            </ac:picMkLst>
          </pc:picChg>
          <pc:picChg chg="add del mod">
            <ac:chgData name="Wilder, Edward" userId="a3fe2fbb-f3e9-4a69-bcd6-8313a07c9edf" providerId="ADAL" clId="{81460210-8E3A-5E14-9646-9EDAB340BEB5}" dt="2026-10-27T16:18:53.654" v="21" actId="478"/>
            <ac:picMkLst>
              <pc:docMk/>
              <pc:sldMasterMk cId="4169592895" sldId="2147483648"/>
              <pc:sldLayoutMk cId="3204536357" sldId="2147483649"/>
              <ac:picMk id="12" creationId="{CE12B59E-F1BA-41C0-E5AD-B17E3417DB90}"/>
            </ac:picMkLst>
          </pc:picChg>
          <pc:picChg chg="add del mod">
            <ac:chgData name="Wilder, Edward" userId="a3fe2fbb-f3e9-4a69-bcd6-8313a07c9edf" providerId="ADAL" clId="{81460210-8E3A-5E14-9646-9EDAB340BEB5}" dt="2026-10-27T16:26:24.542" v="34" actId="478"/>
            <ac:picMkLst>
              <pc:docMk/>
              <pc:sldMasterMk cId="4169592895" sldId="2147483648"/>
              <pc:sldLayoutMk cId="3204536357" sldId="2147483649"/>
              <ac:picMk id="14" creationId="{DD9AD272-27BA-5FDC-D8C0-CFB6F60D7793}"/>
            </ac:picMkLst>
          </pc:picChg>
          <pc:picChg chg="add del mod">
            <ac:chgData name="Wilder, Edward" userId="a3fe2fbb-f3e9-4a69-bcd6-8313a07c9edf" providerId="ADAL" clId="{81460210-8E3A-5E14-9646-9EDAB340BEB5}" dt="2026-10-27T16:34:39.518" v="39" actId="478"/>
            <ac:picMkLst>
              <pc:docMk/>
              <pc:sldMasterMk cId="4169592895" sldId="2147483648"/>
              <pc:sldLayoutMk cId="3204536357" sldId="2147483649"/>
              <ac:picMk id="16" creationId="{CDCCB78B-F98B-63F1-BDA1-581435CE7452}"/>
            </ac:picMkLst>
          </pc:picChg>
          <pc:picChg chg="add del mod">
            <ac:chgData name="Wilder, Edward" userId="a3fe2fbb-f3e9-4a69-bcd6-8313a07c9edf" providerId="ADAL" clId="{81460210-8E3A-5E14-9646-9EDAB340BEB5}" dt="2026-10-27T16:49:18.584" v="70" actId="478"/>
            <ac:picMkLst>
              <pc:docMk/>
              <pc:sldMasterMk cId="4169592895" sldId="2147483648"/>
              <pc:sldLayoutMk cId="3204536357" sldId="2147483649"/>
              <ac:picMk id="18" creationId="{0A80C4B3-0A61-C8DA-900D-51BBFD89276A}"/>
            </ac:picMkLst>
          </pc:picChg>
          <pc:picChg chg="add mod">
            <ac:chgData name="Wilder, Edward" userId="a3fe2fbb-f3e9-4a69-bcd6-8313a07c9edf" providerId="ADAL" clId="{81460210-8E3A-5E14-9646-9EDAB340BEB5}" dt="2026-10-27T16:49:39.560" v="73"/>
            <ac:picMkLst>
              <pc:docMk/>
              <pc:sldMasterMk cId="4169592895" sldId="2147483648"/>
              <pc:sldLayoutMk cId="3204536357" sldId="2147483649"/>
              <ac:picMk id="19" creationId="{51B7B1A3-C435-F304-ED95-CC80E36A9CB6}"/>
            </ac:picMkLst>
          </pc:picChg>
          <pc:picChg chg="add mod">
            <ac:chgData name="Wilder, Edward" userId="a3fe2fbb-f3e9-4a69-bcd6-8313a07c9edf" providerId="ADAL" clId="{81460210-8E3A-5E14-9646-9EDAB340BEB5}" dt="2026-10-27T16:49:39.560" v="73"/>
            <ac:picMkLst>
              <pc:docMk/>
              <pc:sldMasterMk cId="4169592895" sldId="2147483648"/>
              <pc:sldLayoutMk cId="3204536357" sldId="2147483649"/>
              <ac:picMk id="22" creationId="{5A37C721-3E76-066B-733C-A83EE95C497D}"/>
            </ac:picMkLst>
          </pc:picChg>
          <pc:picChg chg="add mod">
            <ac:chgData name="Wilder, Edward" userId="a3fe2fbb-f3e9-4a69-bcd6-8313a07c9edf" providerId="ADAL" clId="{81460210-8E3A-5E14-9646-9EDAB340BEB5}" dt="2026-10-27T16:50:32.702" v="79" actId="167"/>
            <ac:picMkLst>
              <pc:docMk/>
              <pc:sldMasterMk cId="4169592895" sldId="2147483648"/>
              <pc:sldLayoutMk cId="3204536357" sldId="2147483649"/>
              <ac:picMk id="24" creationId="{8C64DBA4-80B6-C61E-B24E-D1D46944D7C0}"/>
            </ac:picMkLst>
          </pc:picChg>
        </pc:sldLayoutChg>
        <pc:sldLayoutChg chg="modSp mod">
          <pc:chgData name="Wilder, Edward" userId="a3fe2fbb-f3e9-4a69-bcd6-8313a07c9edf" providerId="ADAL" clId="{81460210-8E3A-5E14-9646-9EDAB340BEB5}" dt="2026-10-27T17:00:18.573" v="297" actId="1036"/>
          <pc:sldLayoutMkLst>
            <pc:docMk/>
            <pc:sldMasterMk cId="4169592895" sldId="2147483648"/>
            <pc:sldLayoutMk cId="3557832232" sldId="2147483650"/>
          </pc:sldLayoutMkLst>
          <pc:spChg chg="mod">
            <ac:chgData name="Wilder, Edward" userId="a3fe2fbb-f3e9-4a69-bcd6-8313a07c9edf" providerId="ADAL" clId="{81460210-8E3A-5E14-9646-9EDAB340BEB5}" dt="2026-10-27T17:00:18.573" v="297" actId="1036"/>
            <ac:spMkLst>
              <pc:docMk/>
              <pc:sldMasterMk cId="4169592895" sldId="2147483648"/>
              <pc:sldLayoutMk cId="3557832232" sldId="2147483650"/>
              <ac:spMk id="3" creationId="{972DEE60-384D-026E-A6D9-BE9ACC666C0F}"/>
            </ac:spMkLst>
          </pc:spChg>
        </pc:sldLayoutChg>
        <pc:sldLayoutChg chg="addSp delSp modSp mod">
          <pc:chgData name="Wilder, Edward" userId="a3fe2fbb-f3e9-4a69-bcd6-8313a07c9edf" providerId="ADAL" clId="{81460210-8E3A-5E14-9646-9EDAB340BEB5}" dt="2026-10-27T17:26:08.066" v="390" actId="1076"/>
          <pc:sldLayoutMkLst>
            <pc:docMk/>
            <pc:sldMasterMk cId="4169592895" sldId="2147483648"/>
            <pc:sldLayoutMk cId="3519117021" sldId="2147483660"/>
          </pc:sldLayoutMkLst>
          <pc:spChg chg="mod">
            <ac:chgData name="Wilder, Edward" userId="a3fe2fbb-f3e9-4a69-bcd6-8313a07c9edf" providerId="ADAL" clId="{81460210-8E3A-5E14-9646-9EDAB340BEB5}" dt="2026-10-27T17:25:56.605" v="389" actId="14100"/>
            <ac:spMkLst>
              <pc:docMk/>
              <pc:sldMasterMk cId="4169592895" sldId="2147483648"/>
              <pc:sldLayoutMk cId="3519117021" sldId="2147483660"/>
              <ac:spMk id="10" creationId="{1A9922B8-C259-2EDD-683C-4B1A5CB96BAC}"/>
            </ac:spMkLst>
          </pc:spChg>
          <pc:spChg chg="mod">
            <ac:chgData name="Wilder, Edward" userId="a3fe2fbb-f3e9-4a69-bcd6-8313a07c9edf" providerId="ADAL" clId="{81460210-8E3A-5E14-9646-9EDAB340BEB5}" dt="2026-10-27T17:25:46.249" v="388" actId="1076"/>
            <ac:spMkLst>
              <pc:docMk/>
              <pc:sldMasterMk cId="4169592895" sldId="2147483648"/>
              <pc:sldLayoutMk cId="3519117021" sldId="2147483660"/>
              <ac:spMk id="11" creationId="{916643B7-9879-F972-9599-D4F27AF26F51}"/>
            </ac:spMkLst>
          </pc:spChg>
          <pc:picChg chg="del">
            <ac:chgData name="Wilder, Edward" userId="a3fe2fbb-f3e9-4a69-bcd6-8313a07c9edf" providerId="ADAL" clId="{81460210-8E3A-5E14-9646-9EDAB340BEB5}" dt="2026-10-27T17:21:58.681" v="379" actId="478"/>
            <ac:picMkLst>
              <pc:docMk/>
              <pc:sldMasterMk cId="4169592895" sldId="2147483648"/>
              <pc:sldLayoutMk cId="3519117021" sldId="2147483660"/>
              <ac:picMk id="3" creationId="{ADDEC211-AC1F-9279-E110-98F7F01C0DFF}"/>
            </ac:picMkLst>
          </pc:picChg>
          <pc:picChg chg="add mod">
            <ac:chgData name="Wilder, Edward" userId="a3fe2fbb-f3e9-4a69-bcd6-8313a07c9edf" providerId="ADAL" clId="{81460210-8E3A-5E14-9646-9EDAB340BEB5}" dt="2026-10-27T17:25:10.536" v="383" actId="167"/>
            <ac:picMkLst>
              <pc:docMk/>
              <pc:sldMasterMk cId="4169592895" sldId="2147483648"/>
              <pc:sldLayoutMk cId="3519117021" sldId="2147483660"/>
              <ac:picMk id="4" creationId="{D89C7D13-51EF-CF5E-71F1-F024FCC7EB11}"/>
            </ac:picMkLst>
          </pc:picChg>
          <pc:picChg chg="mod">
            <ac:chgData name="Wilder, Edward" userId="a3fe2fbb-f3e9-4a69-bcd6-8313a07c9edf" providerId="ADAL" clId="{81460210-8E3A-5E14-9646-9EDAB340BEB5}" dt="2026-10-27T17:26:08.066" v="390" actId="1076"/>
            <ac:picMkLst>
              <pc:docMk/>
              <pc:sldMasterMk cId="4169592895" sldId="2147483648"/>
              <pc:sldLayoutMk cId="3519117021" sldId="2147483660"/>
              <ac:picMk id="6" creationId="{130B6C3F-94DD-F875-D5A5-DDE9945EE59A}"/>
            </ac:picMkLst>
          </pc:picChg>
        </pc:sldLayoutChg>
        <pc:sldLayoutChg chg="modSp mod">
          <pc:chgData name="Wilder, Edward" userId="a3fe2fbb-f3e9-4a69-bcd6-8313a07c9edf" providerId="ADAL" clId="{81460210-8E3A-5E14-9646-9EDAB340BEB5}" dt="2026-10-27T17:00:23.192" v="304" actId="1036"/>
          <pc:sldLayoutMkLst>
            <pc:docMk/>
            <pc:sldMasterMk cId="4169592895" sldId="2147483648"/>
            <pc:sldLayoutMk cId="3970386977" sldId="2147483663"/>
          </pc:sldLayoutMkLst>
          <pc:spChg chg="mod">
            <ac:chgData name="Wilder, Edward" userId="a3fe2fbb-f3e9-4a69-bcd6-8313a07c9edf" providerId="ADAL" clId="{81460210-8E3A-5E14-9646-9EDAB340BEB5}" dt="2026-10-27T17:00:23.192" v="304" actId="1036"/>
            <ac:spMkLst>
              <pc:docMk/>
              <pc:sldMasterMk cId="4169592895" sldId="2147483648"/>
              <pc:sldLayoutMk cId="3970386977" sldId="2147483663"/>
              <ac:spMk id="3" creationId="{972DEE60-384D-026E-A6D9-BE9ACC666C0F}"/>
            </ac:spMkLst>
          </pc:spChg>
        </pc:sldLayoutChg>
        <pc:sldLayoutChg chg="modSp mod">
          <pc:chgData name="Wilder, Edward" userId="a3fe2fbb-f3e9-4a69-bcd6-8313a07c9edf" providerId="ADAL" clId="{81460210-8E3A-5E14-9646-9EDAB340BEB5}" dt="2026-10-27T17:00:28.131" v="311" actId="1036"/>
          <pc:sldLayoutMkLst>
            <pc:docMk/>
            <pc:sldMasterMk cId="4169592895" sldId="2147483648"/>
            <pc:sldLayoutMk cId="780678250" sldId="2147483665"/>
          </pc:sldLayoutMkLst>
          <pc:spChg chg="mod">
            <ac:chgData name="Wilder, Edward" userId="a3fe2fbb-f3e9-4a69-bcd6-8313a07c9edf" providerId="ADAL" clId="{81460210-8E3A-5E14-9646-9EDAB340BEB5}" dt="2026-10-27T17:00:28.131" v="311" actId="1036"/>
            <ac:spMkLst>
              <pc:docMk/>
              <pc:sldMasterMk cId="4169592895" sldId="2147483648"/>
              <pc:sldLayoutMk cId="780678250" sldId="2147483665"/>
              <ac:spMk id="3" creationId="{972DEE60-384D-026E-A6D9-BE9ACC666C0F}"/>
            </ac:spMkLst>
          </pc:spChg>
        </pc:sldLayoutChg>
        <pc:sldLayoutChg chg="delSp modSp add mod ord modTransition">
          <pc:chgData name="Wilder, Edward" userId="a3fe2fbb-f3e9-4a69-bcd6-8313a07c9edf" providerId="ADAL" clId="{81460210-8E3A-5E14-9646-9EDAB340BEB5}" dt="2026-10-27T17:09:58.092" v="371" actId="1076"/>
          <pc:sldLayoutMkLst>
            <pc:docMk/>
            <pc:sldMasterMk cId="4169592895" sldId="2147483648"/>
            <pc:sldLayoutMk cId="1120867887" sldId="2147483666"/>
          </pc:sldLayoutMkLst>
          <pc:spChg chg="del">
            <ac:chgData name="Wilder, Edward" userId="a3fe2fbb-f3e9-4a69-bcd6-8313a07c9edf" providerId="ADAL" clId="{81460210-8E3A-5E14-9646-9EDAB340BEB5}" dt="2026-10-27T17:09:41.335" v="364" actId="478"/>
            <ac:spMkLst>
              <pc:docMk/>
              <pc:sldMasterMk cId="4169592895" sldId="2147483648"/>
              <pc:sldLayoutMk cId="1120867887" sldId="2147483666"/>
              <ac:spMk id="3" creationId="{5139AB93-A0EB-5D67-080C-E763252A6E60}"/>
            </ac:spMkLst>
          </pc:spChg>
          <pc:spChg chg="del">
            <ac:chgData name="Wilder, Edward" userId="a3fe2fbb-f3e9-4a69-bcd6-8313a07c9edf" providerId="ADAL" clId="{81460210-8E3A-5E14-9646-9EDAB340BEB5}" dt="2026-10-27T17:09:42.774" v="365" actId="478"/>
            <ac:spMkLst>
              <pc:docMk/>
              <pc:sldMasterMk cId="4169592895" sldId="2147483648"/>
              <pc:sldLayoutMk cId="1120867887" sldId="2147483666"/>
              <ac:spMk id="4" creationId="{F2102914-D7BF-56B3-978B-E7A443577D40}"/>
            </ac:spMkLst>
          </pc:spChg>
          <pc:spChg chg="del">
            <ac:chgData name="Wilder, Edward" userId="a3fe2fbb-f3e9-4a69-bcd6-8313a07c9edf" providerId="ADAL" clId="{81460210-8E3A-5E14-9646-9EDAB340BEB5}" dt="2026-10-27T17:09:44.251" v="366" actId="478"/>
            <ac:spMkLst>
              <pc:docMk/>
              <pc:sldMasterMk cId="4169592895" sldId="2147483648"/>
              <pc:sldLayoutMk cId="1120867887" sldId="2147483666"/>
              <ac:spMk id="25" creationId="{22541A7B-1F63-85C0-765F-D7DD5CA31AC5}"/>
            </ac:spMkLst>
          </pc:spChg>
          <pc:picChg chg="mod">
            <ac:chgData name="Wilder, Edward" userId="a3fe2fbb-f3e9-4a69-bcd6-8313a07c9edf" providerId="ADAL" clId="{81460210-8E3A-5E14-9646-9EDAB340BEB5}" dt="2026-10-27T17:09:58.092" v="371" actId="1076"/>
            <ac:picMkLst>
              <pc:docMk/>
              <pc:sldMasterMk cId="4169592895" sldId="2147483648"/>
              <pc:sldLayoutMk cId="1120867887" sldId="2147483666"/>
              <ac:picMk id="5" creationId="{F6C4E0AA-30E3-A13F-91CB-30E7865600FB}"/>
            </ac:picMkLst>
          </pc:picChg>
        </pc:sldLayoutChg>
        <pc:sldLayoutChg chg="modSp add mod modTransition">
          <pc:chgData name="Wilder, Edward" userId="a3fe2fbb-f3e9-4a69-bcd6-8313a07c9edf" providerId="ADAL" clId="{81460210-8E3A-5E14-9646-9EDAB340BEB5}" dt="2026-10-27T17:08:12.894" v="361" actId="1076"/>
          <pc:sldLayoutMkLst>
            <pc:docMk/>
            <pc:sldMasterMk cId="4169592895" sldId="2147483648"/>
            <pc:sldLayoutMk cId="1123488235" sldId="2147483666"/>
          </pc:sldLayoutMkLst>
          <pc:spChg chg="mod">
            <ac:chgData name="Wilder, Edward" userId="a3fe2fbb-f3e9-4a69-bcd6-8313a07c9edf" providerId="ADAL" clId="{81460210-8E3A-5E14-9646-9EDAB340BEB5}" dt="2026-10-27T17:07:52.459" v="355" actId="14100"/>
            <ac:spMkLst>
              <pc:docMk/>
              <pc:sldMasterMk cId="4169592895" sldId="2147483648"/>
              <pc:sldLayoutMk cId="1123488235" sldId="2147483666"/>
              <ac:spMk id="3" creationId="{5139AB93-A0EB-5D67-080C-E763252A6E60}"/>
            </ac:spMkLst>
          </pc:spChg>
          <pc:spChg chg="mod">
            <ac:chgData name="Wilder, Edward" userId="a3fe2fbb-f3e9-4a69-bcd6-8313a07c9edf" providerId="ADAL" clId="{81460210-8E3A-5E14-9646-9EDAB340BEB5}" dt="2026-10-27T17:07:58.212" v="357" actId="14100"/>
            <ac:spMkLst>
              <pc:docMk/>
              <pc:sldMasterMk cId="4169592895" sldId="2147483648"/>
              <pc:sldLayoutMk cId="1123488235" sldId="2147483666"/>
              <ac:spMk id="4" creationId="{F2102914-D7BF-56B3-978B-E7A443577D40}"/>
            </ac:spMkLst>
          </pc:spChg>
          <pc:spChg chg="mod">
            <ac:chgData name="Wilder, Edward" userId="a3fe2fbb-f3e9-4a69-bcd6-8313a07c9edf" providerId="ADAL" clId="{81460210-8E3A-5E14-9646-9EDAB340BEB5}" dt="2026-10-27T17:07:46.773" v="353" actId="1076"/>
            <ac:spMkLst>
              <pc:docMk/>
              <pc:sldMasterMk cId="4169592895" sldId="2147483648"/>
              <pc:sldLayoutMk cId="1123488235" sldId="2147483666"/>
              <ac:spMk id="25" creationId="{22541A7B-1F63-85C0-765F-D7DD5CA31AC5}"/>
            </ac:spMkLst>
          </pc:spChg>
          <pc:picChg chg="mod">
            <ac:chgData name="Wilder, Edward" userId="a3fe2fbb-f3e9-4a69-bcd6-8313a07c9edf" providerId="ADAL" clId="{81460210-8E3A-5E14-9646-9EDAB340BEB5}" dt="2026-10-27T17:08:12.894" v="361" actId="1076"/>
            <ac:picMkLst>
              <pc:docMk/>
              <pc:sldMasterMk cId="4169592895" sldId="2147483648"/>
              <pc:sldLayoutMk cId="1123488235" sldId="2147483666"/>
              <ac:picMk id="5" creationId="{F6C4E0AA-30E3-A13F-91CB-30E7865600FB}"/>
            </ac:picMkLst>
          </pc:picChg>
        </pc:sldLayoutChg>
        <pc:sldLayoutChg chg="addSp delSp modSp add mod ord modTransition">
          <pc:chgData name="Wilder, Edward" userId="a3fe2fbb-f3e9-4a69-bcd6-8313a07c9edf" providerId="ADAL" clId="{81460210-8E3A-5E14-9646-9EDAB340BEB5}" dt="2026-10-27T16:48:11.433" v="68" actId="14100"/>
          <pc:sldLayoutMkLst>
            <pc:docMk/>
            <pc:sldMasterMk cId="4169592895" sldId="2147483648"/>
            <pc:sldLayoutMk cId="2637068577" sldId="2147483666"/>
          </pc:sldLayoutMkLst>
          <pc:spChg chg="mod">
            <ac:chgData name="Wilder, Edward" userId="a3fe2fbb-f3e9-4a69-bcd6-8313a07c9edf" providerId="ADAL" clId="{81460210-8E3A-5E14-9646-9EDAB340BEB5}" dt="2026-10-27T16:48:04.337" v="65" actId="14100"/>
            <ac:spMkLst>
              <pc:docMk/>
              <pc:sldMasterMk cId="4169592895" sldId="2147483648"/>
              <pc:sldLayoutMk cId="2637068577" sldId="2147483666"/>
              <ac:spMk id="3" creationId="{5139AB93-A0EB-5D67-080C-E763252A6E60}"/>
            </ac:spMkLst>
          </pc:spChg>
          <pc:spChg chg="mod">
            <ac:chgData name="Wilder, Edward" userId="a3fe2fbb-f3e9-4a69-bcd6-8313a07c9edf" providerId="ADAL" clId="{81460210-8E3A-5E14-9646-9EDAB340BEB5}" dt="2026-10-27T16:48:11.433" v="68" actId="14100"/>
            <ac:spMkLst>
              <pc:docMk/>
              <pc:sldMasterMk cId="4169592895" sldId="2147483648"/>
              <pc:sldLayoutMk cId="2637068577" sldId="2147483666"/>
              <ac:spMk id="4" creationId="{F2102914-D7BF-56B3-978B-E7A443577D40}"/>
            </ac:spMkLst>
          </pc:spChg>
          <pc:spChg chg="add mod">
            <ac:chgData name="Wilder, Edward" userId="a3fe2fbb-f3e9-4a69-bcd6-8313a07c9edf" providerId="ADAL" clId="{81460210-8E3A-5E14-9646-9EDAB340BEB5}" dt="2026-10-27T16:47:48.526" v="61" actId="571"/>
            <ac:spMkLst>
              <pc:docMk/>
              <pc:sldMasterMk cId="4169592895" sldId="2147483648"/>
              <pc:sldLayoutMk cId="2637068577" sldId="2147483666"/>
              <ac:spMk id="7" creationId="{7336CEC1-FFB5-1B1D-7EF5-0C63F3C27142}"/>
            </ac:spMkLst>
          </pc:spChg>
          <pc:spChg chg="mod">
            <ac:chgData name="Wilder, Edward" userId="a3fe2fbb-f3e9-4a69-bcd6-8313a07c9edf" providerId="ADAL" clId="{81460210-8E3A-5E14-9646-9EDAB340BEB5}" dt="2026-10-27T16:47:50.885" v="62" actId="1076"/>
            <ac:spMkLst>
              <pc:docMk/>
              <pc:sldMasterMk cId="4169592895" sldId="2147483648"/>
              <pc:sldLayoutMk cId="2637068577" sldId="2147483666"/>
              <ac:spMk id="9" creationId="{1BCF3F23-D138-4D34-DFE0-F5F613AD09CB}"/>
            </ac:spMkLst>
          </pc:spChg>
          <pc:picChg chg="mod">
            <ac:chgData name="Wilder, Edward" userId="a3fe2fbb-f3e9-4a69-bcd6-8313a07c9edf" providerId="ADAL" clId="{81460210-8E3A-5E14-9646-9EDAB340BEB5}" dt="2026-10-27T16:47:19.860" v="54" actId="1076"/>
            <ac:picMkLst>
              <pc:docMk/>
              <pc:sldMasterMk cId="4169592895" sldId="2147483648"/>
              <pc:sldLayoutMk cId="2637068577" sldId="2147483666"/>
              <ac:picMk id="5" creationId="{F6C4E0AA-30E3-A13F-91CB-30E7865600FB}"/>
            </ac:picMkLst>
          </pc:picChg>
          <pc:picChg chg="add mod">
            <ac:chgData name="Wilder, Edward" userId="a3fe2fbb-f3e9-4a69-bcd6-8313a07c9edf" providerId="ADAL" clId="{81460210-8E3A-5E14-9646-9EDAB340BEB5}" dt="2026-10-27T16:48:06.030" v="67" actId="1076"/>
            <ac:picMkLst>
              <pc:docMk/>
              <pc:sldMasterMk cId="4169592895" sldId="2147483648"/>
              <pc:sldLayoutMk cId="2637068577" sldId="2147483666"/>
              <ac:picMk id="6" creationId="{A9B34A15-0286-0128-709F-C9ED40864BAB}"/>
            </ac:picMkLst>
          </pc:picChg>
          <pc:picChg chg="del">
            <ac:chgData name="Wilder, Edward" userId="a3fe2fbb-f3e9-4a69-bcd6-8313a07c9edf" providerId="ADAL" clId="{81460210-8E3A-5E14-9646-9EDAB340BEB5}" dt="2026-10-27T16:46:35.471" v="47" actId="478"/>
            <ac:picMkLst>
              <pc:docMk/>
              <pc:sldMasterMk cId="4169592895" sldId="2147483648"/>
              <pc:sldLayoutMk cId="2637068577" sldId="2147483666"/>
              <ac:picMk id="18" creationId="{0A80C4B3-0A61-C8DA-900D-51BBFD89276A}"/>
            </ac:picMkLst>
          </pc:picChg>
        </pc:sldLayoutChg>
        <pc:sldLayoutChg chg="add del mod modTransition">
          <pc:chgData name="Wilder, Edward" userId="a3fe2fbb-f3e9-4a69-bcd6-8313a07c9edf" providerId="ADAL" clId="{81460210-8E3A-5E14-9646-9EDAB340BEB5}" dt="2026-10-27T17:21:04.241" v="376" actId="2890"/>
          <pc:sldLayoutMkLst>
            <pc:docMk/>
            <pc:sldMasterMk cId="4169592895" sldId="2147483648"/>
            <pc:sldLayoutMk cId="7686961" sldId="214748366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72B1B-6BA1-5D4E-8582-B699914387C4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E63EC-7877-6244-962E-F95B911A2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2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8C64DBA4-80B6-C61E-B24E-D1D46944D7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139AB93-A0EB-5D67-080C-E763252A6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874" y="2344601"/>
            <a:ext cx="10142621" cy="1905866"/>
          </a:xfrm>
          <a:prstGeom prst="rect">
            <a:avLst/>
          </a:prstGeom>
        </p:spPr>
        <p:txBody>
          <a:bodyPr anchor="b"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02914-D7BF-56B3-978B-E7A443577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4875" y="4273249"/>
            <a:ext cx="10142620" cy="940621"/>
          </a:xfrm>
        </p:spPr>
        <p:txBody>
          <a:bodyPr/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C4E0AA-30E3-A13F-91CB-30E7865600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5089" y="660710"/>
            <a:ext cx="5090911" cy="120961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2541A7B-1F63-85C0-765F-D7DD5CA31AC5}"/>
              </a:ext>
            </a:extLst>
          </p:cNvPr>
          <p:cNvSpPr txBox="1"/>
          <p:nvPr userDrawn="1"/>
        </p:nvSpPr>
        <p:spPr>
          <a:xfrm>
            <a:off x="7089989" y="660710"/>
            <a:ext cx="40031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May 24-27, 2027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Music City Center 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Nashville, TN</a:t>
            </a:r>
          </a:p>
        </p:txBody>
      </p:sp>
    </p:spTree>
    <p:extLst>
      <p:ext uri="{BB962C8B-B14F-4D97-AF65-F5344CB8AC3E}">
        <p14:creationId xmlns:p14="http://schemas.microsoft.com/office/powerpoint/2010/main" val="3204536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8FD6F-2818-127E-C659-1210CB80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74" y="208344"/>
            <a:ext cx="11255825" cy="11853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80000"/>
              </a:lnSpc>
              <a:defRPr sz="4000"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DEE60-384D-026E-A6D9-BE9ACC666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874" y="1526930"/>
            <a:ext cx="11255826" cy="46344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6989E2-5E98-B260-2D1B-880A03C62B2A}"/>
              </a:ext>
            </a:extLst>
          </p:cNvPr>
          <p:cNvSpPr/>
          <p:nvPr userDrawn="1"/>
        </p:nvSpPr>
        <p:spPr>
          <a:xfrm rot="5400000">
            <a:off x="-383239" y="767408"/>
            <a:ext cx="1185370" cy="67244"/>
          </a:xfrm>
          <a:prstGeom prst="rect">
            <a:avLst/>
          </a:prstGeom>
          <a:gradFill>
            <a:gsLst>
              <a:gs pos="0">
                <a:schemeClr val="accent1"/>
              </a:gs>
              <a:gs pos="88000">
                <a:schemeClr val="accent3"/>
              </a:gs>
              <a:gs pos="39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433B98-C450-C1E5-F0FE-E3B5C1124C85}"/>
              </a:ext>
            </a:extLst>
          </p:cNvPr>
          <p:cNvSpPr txBox="1"/>
          <p:nvPr userDrawn="1"/>
        </p:nvSpPr>
        <p:spPr>
          <a:xfrm>
            <a:off x="2789499" y="6469987"/>
            <a:ext cx="6030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May 24-27, 2027 | Music City Center  |  Nashville, TN  |  </a:t>
            </a:r>
            <a:r>
              <a:rPr lang="en-US" sz="1200" dirty="0" err="1">
                <a:solidFill>
                  <a:schemeClr val="bg1"/>
                </a:solidFill>
              </a:rPr>
              <a:t>DataCenterWorld.com</a:t>
            </a:r>
            <a:endParaRPr lang="en-US" sz="1200" dirty="0">
              <a:solidFill>
                <a:schemeClr val="bg1"/>
              </a:solidFill>
            </a:endParaRPr>
          </a:p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832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" userDrawn="1">
          <p15:clr>
            <a:srgbClr val="FBAE40"/>
          </p15:clr>
        </p15:guide>
        <p15:guide id="2" pos="312" userDrawn="1">
          <p15:clr>
            <a:srgbClr val="FBAE40"/>
          </p15:clr>
        </p15:guide>
        <p15:guide id="4" orient="horz" pos="40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_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8FD6F-2818-127E-C659-1210CB80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74" y="208344"/>
            <a:ext cx="11255825" cy="11853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80000"/>
              </a:lnSpc>
              <a:defRPr sz="4000"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DEE60-384D-026E-A6D9-BE9ACC666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874" y="1526930"/>
            <a:ext cx="11255826" cy="46344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433B98-C450-C1E5-F0FE-E3B5C1124C85}"/>
              </a:ext>
            </a:extLst>
          </p:cNvPr>
          <p:cNvSpPr txBox="1"/>
          <p:nvPr userDrawn="1"/>
        </p:nvSpPr>
        <p:spPr>
          <a:xfrm>
            <a:off x="2789499" y="6469987"/>
            <a:ext cx="6030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May 24-27, 2027 | Music City Center  |  Nashville, TN  |  </a:t>
            </a:r>
            <a:r>
              <a:rPr lang="en-US" sz="1200" dirty="0" err="1">
                <a:solidFill>
                  <a:schemeClr val="bg1"/>
                </a:solidFill>
              </a:rPr>
              <a:t>DataCenterWorld.com</a:t>
            </a:r>
            <a:endParaRPr lang="en-US" sz="1200" dirty="0">
              <a:solidFill>
                <a:schemeClr val="bg1"/>
              </a:solidFill>
            </a:endParaRPr>
          </a:p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95B06F-D437-8546-5816-3967F9B93666}"/>
              </a:ext>
            </a:extLst>
          </p:cNvPr>
          <p:cNvSpPr/>
          <p:nvPr userDrawn="1"/>
        </p:nvSpPr>
        <p:spPr>
          <a:xfrm rot="5400000">
            <a:off x="-383239" y="767408"/>
            <a:ext cx="1185370" cy="67244"/>
          </a:xfrm>
          <a:prstGeom prst="rect">
            <a:avLst/>
          </a:prstGeom>
          <a:gradFill>
            <a:gsLst>
              <a:gs pos="0">
                <a:schemeClr val="accent1"/>
              </a:gs>
              <a:gs pos="88000">
                <a:schemeClr val="accent3"/>
              </a:gs>
              <a:gs pos="39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DFCA5BEB-48CA-0C43-E2D1-2ECB68B707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0438" y="64468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950E2DA-1150-9E40-B6CF-EE4E5B5893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86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" userDrawn="1">
          <p15:clr>
            <a:srgbClr val="FBAE40"/>
          </p15:clr>
        </p15:guide>
        <p15:guide id="2" pos="312" userDrawn="1">
          <p15:clr>
            <a:srgbClr val="FBAE40"/>
          </p15:clr>
        </p15:guide>
        <p15:guide id="4" orient="horz" pos="403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_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8FD6F-2818-127E-C659-1210CB80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74" y="208344"/>
            <a:ext cx="11255825" cy="118536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80000"/>
              </a:lnSpc>
              <a:defRPr sz="4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DEE60-384D-026E-A6D9-BE9ACC666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874" y="1526930"/>
            <a:ext cx="11255826" cy="463447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433B98-C450-C1E5-F0FE-E3B5C1124C85}"/>
              </a:ext>
            </a:extLst>
          </p:cNvPr>
          <p:cNvSpPr txBox="1"/>
          <p:nvPr userDrawn="1"/>
        </p:nvSpPr>
        <p:spPr>
          <a:xfrm>
            <a:off x="2789499" y="6469987"/>
            <a:ext cx="6030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May 24-27, 2027 | Music City Center  |  Nashville, TN  |  </a:t>
            </a:r>
            <a:r>
              <a:rPr lang="en-US" sz="1200" dirty="0" err="1">
                <a:solidFill>
                  <a:schemeClr val="bg1"/>
                </a:solidFill>
              </a:rPr>
              <a:t>DataCenterWorld.com</a:t>
            </a:r>
            <a:endParaRPr lang="en-US" sz="1200" dirty="0">
              <a:solidFill>
                <a:schemeClr val="bg1"/>
              </a:solidFill>
            </a:endParaRPr>
          </a:p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95B06F-D437-8546-5816-3967F9B93666}"/>
              </a:ext>
            </a:extLst>
          </p:cNvPr>
          <p:cNvSpPr/>
          <p:nvPr userDrawn="1"/>
        </p:nvSpPr>
        <p:spPr>
          <a:xfrm rot="5400000">
            <a:off x="-383239" y="767408"/>
            <a:ext cx="1185370" cy="67244"/>
          </a:xfrm>
          <a:prstGeom prst="rect">
            <a:avLst/>
          </a:prstGeom>
          <a:gradFill>
            <a:gsLst>
              <a:gs pos="0">
                <a:schemeClr val="accent1"/>
              </a:gs>
              <a:gs pos="88000">
                <a:schemeClr val="accent3"/>
              </a:gs>
              <a:gs pos="39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4D87F-059C-3CB8-87BB-7AB0E8B60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0438" y="64468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950E2DA-1150-9E40-B6CF-EE4E5B5893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678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" userDrawn="1">
          <p15:clr>
            <a:srgbClr val="FBAE40"/>
          </p15:clr>
        </p15:guide>
        <p15:guide id="2" pos="312" userDrawn="1">
          <p15:clr>
            <a:srgbClr val="FBAE40"/>
          </p15:clr>
        </p15:guide>
        <p15:guide id="4" orient="horz" pos="403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15609D-D08E-B663-6F16-01639ADF4FD9}"/>
              </a:ext>
            </a:extLst>
          </p:cNvPr>
          <p:cNvSpPr txBox="1"/>
          <p:nvPr userDrawn="1"/>
        </p:nvSpPr>
        <p:spPr>
          <a:xfrm>
            <a:off x="2789499" y="6469987"/>
            <a:ext cx="6030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May 24-27, 2027 | Music City Center  |  Nashville, TN  |  </a:t>
            </a:r>
            <a:r>
              <a:rPr lang="en-US" sz="1200" dirty="0" err="1">
                <a:solidFill>
                  <a:schemeClr val="bg1"/>
                </a:solidFill>
              </a:rPr>
              <a:t>DataCenterWorld.com</a:t>
            </a:r>
            <a:endParaRPr lang="en-US" sz="1200" dirty="0">
              <a:solidFill>
                <a:schemeClr val="bg1"/>
              </a:solidFill>
            </a:endParaRPr>
          </a:p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5B573CC-FE23-55FB-D562-081C32CB0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0438" y="64468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950E2DA-1150-9E40-B6CF-EE4E5B5893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1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15609D-D08E-B663-6F16-01639ADF4FD9}"/>
              </a:ext>
            </a:extLst>
          </p:cNvPr>
          <p:cNvSpPr txBox="1"/>
          <p:nvPr userDrawn="1"/>
        </p:nvSpPr>
        <p:spPr>
          <a:xfrm>
            <a:off x="2789499" y="6469987"/>
            <a:ext cx="6030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May 24-27, 2027 | Music City Center  |  Nashville, TN  |  </a:t>
            </a:r>
            <a:r>
              <a:rPr lang="en-US" sz="1200" dirty="0" err="1">
                <a:solidFill>
                  <a:schemeClr val="bg1"/>
                </a:solidFill>
              </a:rPr>
              <a:t>DataCenterWorld.com</a:t>
            </a:r>
            <a:endParaRPr lang="en-US" sz="1200" dirty="0">
              <a:solidFill>
                <a:schemeClr val="bg1"/>
              </a:solidFill>
            </a:endParaRPr>
          </a:p>
          <a:p>
            <a:pPr algn="l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6155FEF6-D36A-5EA5-ADA4-002E2D329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50438" y="64468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950E2DA-1150-9E40-B6CF-EE4E5B5893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8C64DBA4-80B6-C61E-B24E-D1D46944D7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C4E0AA-30E3-A13F-91CB-30E7865600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8345" y="2849218"/>
            <a:ext cx="5975310" cy="141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67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6CAB88-2C27-6327-BB23-AF9F6650CB4E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16D20A-5501-3580-7101-11825CE58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292608"/>
            <a:ext cx="11257788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0D1A1-7EAE-1564-6D7F-C7A24CFE0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11" y="1600200"/>
            <a:ext cx="11257787" cy="46373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CE9965-BDA1-3B60-D03E-4A4FA26E8E6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b="20220"/>
          <a:stretch>
            <a:fillRect/>
          </a:stretch>
        </p:blipFill>
        <p:spPr>
          <a:xfrm>
            <a:off x="495300" y="6481587"/>
            <a:ext cx="1926167" cy="365126"/>
          </a:xfrm>
          <a:prstGeom prst="rect">
            <a:avLst/>
          </a:prstGeom>
        </p:spPr>
      </p:pic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5726E75-6EDA-DA12-2AEB-8440486743CA}"/>
              </a:ext>
            </a:extLst>
          </p:cNvPr>
          <p:cNvSpPr txBox="1">
            <a:spLocks/>
          </p:cNvSpPr>
          <p:nvPr userDrawn="1"/>
        </p:nvSpPr>
        <p:spPr>
          <a:xfrm>
            <a:off x="9046094" y="64352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BB5193-F7F0-234C-86FC-C38B18C02BAF}" type="slidenum">
              <a:rPr lang="en-US" smtClean="0">
                <a:solidFill>
                  <a:schemeClr val="accent6"/>
                </a:solidFill>
              </a:rPr>
              <a:pPr/>
              <a:t>‹#›</a:t>
            </a:fld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592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65" r:id="rId4"/>
    <p:sldLayoutId id="2147483655" r:id="rId5"/>
    <p:sldLayoutId id="2147483664" r:id="rId6"/>
    <p:sldLayoutId id="2147483666" r:id="rId7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18288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312" userDrawn="1">
          <p15:clr>
            <a:srgbClr val="F26B43"/>
          </p15:clr>
        </p15:guide>
        <p15:guide id="3" pos="7368" userDrawn="1">
          <p15:clr>
            <a:srgbClr val="F26B43"/>
          </p15:clr>
        </p15:guide>
        <p15:guide id="4" orient="horz" pos="2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DBAB8-7249-D378-A78E-A90891D0B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Slide - Title Title Title Title Title Title Title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B663C-21C0-69A5-73E8-DBFA5E25F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Subtext subtext subtext subtext subtext subtext subtext</a:t>
            </a:r>
          </a:p>
        </p:txBody>
      </p:sp>
    </p:spTree>
    <p:extLst>
      <p:ext uri="{BB962C8B-B14F-4D97-AF65-F5344CB8AC3E}">
        <p14:creationId xmlns:p14="http://schemas.microsoft.com/office/powerpoint/2010/main" val="1634004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66E45-5B7F-0EF7-3510-D85CB1C7B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Title Title Title Title Title Title Title Title Title Title Title Title Title Title Title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D94F9-CC8D-60CE-B4DD-0D46D1935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874" y="1526930"/>
            <a:ext cx="6031364" cy="463447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Headline 1</a:t>
            </a:r>
          </a:p>
          <a:p>
            <a:pPr marL="0" indent="0">
              <a:buNone/>
            </a:pPr>
            <a:r>
              <a:rPr lang="en-US" dirty="0"/>
              <a:t>Lorem ipsum is a dummy or placeholder text commonly used in graphic design, publishing, and web development.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Headline 2</a:t>
            </a:r>
          </a:p>
          <a:p>
            <a:pPr marL="0" indent="0">
              <a:buNone/>
            </a:pPr>
            <a:r>
              <a:rPr lang="en-US" dirty="0"/>
              <a:t>It is typically a corrupted version of De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bonorum</a:t>
            </a:r>
            <a:r>
              <a:rPr lang="en-US" dirty="0"/>
              <a:t> et </a:t>
            </a:r>
            <a:r>
              <a:rPr lang="en-US" dirty="0" err="1"/>
              <a:t>malorum</a:t>
            </a:r>
            <a:r>
              <a:rPr lang="en-US" dirty="0"/>
              <a:t>, a 1st-century BC text by the Roman statesman and philosopher Cicero, with words altered, added, and removed to make it nonsensical and improper Latin. </a:t>
            </a:r>
          </a:p>
          <a:p>
            <a:r>
              <a:rPr lang="en-US" dirty="0"/>
              <a:t>The first two words are the truncation </a:t>
            </a:r>
          </a:p>
          <a:p>
            <a:r>
              <a:rPr lang="en-US" dirty="0"/>
              <a:t>Lorem ipsum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70540-BB13-D7BA-1749-116CC63DA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089" r="6371"/>
          <a:stretch>
            <a:fillRect/>
          </a:stretch>
        </p:blipFill>
        <p:spPr>
          <a:xfrm>
            <a:off x="7122184" y="1608279"/>
            <a:ext cx="4574515" cy="404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76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3A363-2C22-3AEA-ED2B-1FA401C0F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Title Title Title Title Title Title Title Title Title Title Title Title Title Title Title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BA784-9CC1-BAE2-040B-FF09740CD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874" y="1526930"/>
            <a:ext cx="5988501" cy="463447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Headline 1</a:t>
            </a:r>
          </a:p>
          <a:p>
            <a:pPr marL="0" indent="0">
              <a:buNone/>
            </a:pPr>
            <a:r>
              <a:rPr lang="en-US" dirty="0"/>
              <a:t>Lorem ipsum is a dummy or placeholder text commonly used in graphic design, publishing, and web development.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Headline 2</a:t>
            </a:r>
          </a:p>
          <a:p>
            <a:pPr marL="0" indent="0">
              <a:buNone/>
            </a:pPr>
            <a:r>
              <a:rPr lang="en-US" dirty="0"/>
              <a:t>It is typically a corrupted version of De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bonorum</a:t>
            </a:r>
            <a:r>
              <a:rPr lang="en-US" dirty="0"/>
              <a:t> et </a:t>
            </a:r>
            <a:r>
              <a:rPr lang="en-US" dirty="0" err="1"/>
              <a:t>malorum</a:t>
            </a:r>
            <a:r>
              <a:rPr lang="en-US" dirty="0"/>
              <a:t>, a 1st-century BC text by the Roman statesman and philosopher Cicero, with words altered, added, and removed to make it nonsensical and improper Latin. </a:t>
            </a:r>
          </a:p>
          <a:p>
            <a:r>
              <a:rPr lang="en-US" dirty="0"/>
              <a:t>The first two words are the truncation </a:t>
            </a:r>
          </a:p>
          <a:p>
            <a:r>
              <a:rPr lang="en-US" dirty="0"/>
              <a:t>Lorem ipsum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C0331B-634E-0E05-84F3-460AD02402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089" r="6371"/>
          <a:stretch>
            <a:fillRect/>
          </a:stretch>
        </p:blipFill>
        <p:spPr>
          <a:xfrm>
            <a:off x="7122184" y="1608279"/>
            <a:ext cx="4574515" cy="404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56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2F592-3B0A-FEF2-828F-08862A9FE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Title Title Title Title Title Title Title Title Title Title Title Title Title Title Title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357B9-DAB9-697E-F159-A09395CBB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874" y="1526930"/>
            <a:ext cx="6331401" cy="463447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Headline 1</a:t>
            </a:r>
          </a:p>
          <a:p>
            <a:pPr marL="0" indent="0">
              <a:buNone/>
            </a:pPr>
            <a:r>
              <a:rPr lang="en-US" dirty="0"/>
              <a:t>Lorem ipsum is a dummy or placeholder text commonly used in graphic design, publishing, and web development.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Headline 2</a:t>
            </a:r>
          </a:p>
          <a:p>
            <a:pPr marL="0" indent="0">
              <a:buNone/>
            </a:pPr>
            <a:r>
              <a:rPr lang="en-US" dirty="0"/>
              <a:t>It is typically a corrupted version of De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bonorum</a:t>
            </a:r>
            <a:r>
              <a:rPr lang="en-US" dirty="0"/>
              <a:t> et </a:t>
            </a:r>
            <a:r>
              <a:rPr lang="en-US" dirty="0" err="1"/>
              <a:t>malorum</a:t>
            </a:r>
            <a:r>
              <a:rPr lang="en-US" dirty="0"/>
              <a:t>, a 1st-century BC text by the Roman statesman and philosopher Cicero, with words altered, added, and removed to make it nonsensical and improper Latin. </a:t>
            </a:r>
          </a:p>
          <a:p>
            <a:r>
              <a:rPr lang="en-US" dirty="0"/>
              <a:t>The first two words are the truncation </a:t>
            </a:r>
          </a:p>
          <a:p>
            <a:r>
              <a:rPr lang="en-US" dirty="0"/>
              <a:t>Lorem ipsum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EC6522-7067-18CB-8300-0A46906467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089" r="6371"/>
          <a:stretch>
            <a:fillRect/>
          </a:stretch>
        </p:blipFill>
        <p:spPr>
          <a:xfrm>
            <a:off x="7122184" y="1608279"/>
            <a:ext cx="4574515" cy="404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13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1B698-D3EB-5BAC-E9C3-C8554FF65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5975925-A2B1-98E4-5D38-65889766E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8462" y="2541429"/>
            <a:ext cx="6331401" cy="24323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accent2"/>
                </a:solidFill>
              </a:rPr>
              <a:t>Firstname</a:t>
            </a:r>
            <a:r>
              <a:rPr lang="en-US" sz="2400" b="1" dirty="0">
                <a:solidFill>
                  <a:schemeClr val="accent2"/>
                </a:solidFill>
              </a:rPr>
              <a:t> Lastname</a:t>
            </a:r>
          </a:p>
          <a:p>
            <a:pPr marL="0" indent="0">
              <a:buNone/>
            </a:pPr>
            <a:r>
              <a:rPr lang="en-US" dirty="0"/>
              <a:t>Title Title</a:t>
            </a:r>
          </a:p>
          <a:p>
            <a:pPr marL="0" indent="0">
              <a:buNone/>
            </a:pPr>
            <a:r>
              <a:rPr lang="en-US" b="1" dirty="0"/>
              <a:t>Company Name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B85CFE-235A-A62A-B66C-C81ECC807088}"/>
              </a:ext>
            </a:extLst>
          </p:cNvPr>
          <p:cNvSpPr/>
          <p:nvPr/>
        </p:nvSpPr>
        <p:spPr>
          <a:xfrm>
            <a:off x="612324" y="2243138"/>
            <a:ext cx="3016701" cy="3028950"/>
          </a:xfrm>
          <a:prstGeom prst="rect">
            <a:avLst/>
          </a:prstGeom>
          <a:solidFill>
            <a:schemeClr val="accent6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068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D8811-D69E-15BD-664D-DEB17BBEE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7FBF3-4B04-6391-DAA8-771F20E5A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C3EA26-7D45-1147-B04B-4385C6180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318" y="2541429"/>
            <a:ext cx="2687151" cy="24323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accent2"/>
                </a:solidFill>
              </a:rPr>
              <a:t>Firstname</a:t>
            </a:r>
            <a:r>
              <a:rPr lang="en-US" sz="2400" b="1" dirty="0">
                <a:solidFill>
                  <a:schemeClr val="accent2"/>
                </a:solidFill>
              </a:rPr>
              <a:t> </a:t>
            </a:r>
            <a:br>
              <a:rPr lang="en-US" sz="2400" b="1" dirty="0">
                <a:solidFill>
                  <a:schemeClr val="accent2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Lastname</a:t>
            </a:r>
          </a:p>
          <a:p>
            <a:pPr marL="0" indent="0">
              <a:buNone/>
            </a:pPr>
            <a:r>
              <a:rPr lang="en-US" dirty="0"/>
              <a:t>Title Title</a:t>
            </a:r>
          </a:p>
          <a:p>
            <a:pPr marL="0" indent="0">
              <a:buNone/>
            </a:pPr>
            <a:r>
              <a:rPr lang="en-US" b="1" dirty="0"/>
              <a:t>Company Name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6E237D-0A84-B32F-813B-E554BA034D38}"/>
              </a:ext>
            </a:extLst>
          </p:cNvPr>
          <p:cNvSpPr/>
          <p:nvPr/>
        </p:nvSpPr>
        <p:spPr>
          <a:xfrm>
            <a:off x="612325" y="2330854"/>
            <a:ext cx="2820424" cy="2853518"/>
          </a:xfrm>
          <a:prstGeom prst="rect">
            <a:avLst/>
          </a:prstGeom>
          <a:solidFill>
            <a:schemeClr val="accent6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B00B6F6-2AE8-1E3B-D62D-2CBA24872296}"/>
              </a:ext>
            </a:extLst>
          </p:cNvPr>
          <p:cNvSpPr txBox="1">
            <a:spLocks/>
          </p:cNvSpPr>
          <p:nvPr/>
        </p:nvSpPr>
        <p:spPr>
          <a:xfrm>
            <a:off x="9354537" y="2541429"/>
            <a:ext cx="2687151" cy="2432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2400" b="1" dirty="0" err="1">
                <a:solidFill>
                  <a:schemeClr val="accent2"/>
                </a:solidFill>
              </a:rPr>
              <a:t>Firstname</a:t>
            </a:r>
            <a:r>
              <a:rPr lang="en-US" sz="2400" b="1" dirty="0">
                <a:solidFill>
                  <a:schemeClr val="accent2"/>
                </a:solidFill>
              </a:rPr>
              <a:t> </a:t>
            </a:r>
            <a:br>
              <a:rPr lang="en-US" sz="2400" b="1" dirty="0">
                <a:solidFill>
                  <a:schemeClr val="accent2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Lastname</a:t>
            </a:r>
          </a:p>
          <a:p>
            <a:pPr marL="0" indent="0">
              <a:buFont typeface="Wingdings" pitchFamily="2" charset="2"/>
              <a:buNone/>
            </a:pPr>
            <a:r>
              <a:rPr lang="en-US" dirty="0"/>
              <a:t>Title Title</a:t>
            </a:r>
          </a:p>
          <a:p>
            <a:pPr marL="0" indent="0">
              <a:buFont typeface="Wingdings" pitchFamily="2" charset="2"/>
              <a:buNone/>
            </a:pPr>
            <a:r>
              <a:rPr lang="en-US" b="1" dirty="0"/>
              <a:t>Company Name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AFFA49-7F89-64DD-5387-7AC4956A829C}"/>
              </a:ext>
            </a:extLst>
          </p:cNvPr>
          <p:cNvSpPr/>
          <p:nvPr/>
        </p:nvSpPr>
        <p:spPr>
          <a:xfrm>
            <a:off x="6373544" y="2330854"/>
            <a:ext cx="2820424" cy="2853518"/>
          </a:xfrm>
          <a:prstGeom prst="rect">
            <a:avLst/>
          </a:prstGeom>
          <a:solidFill>
            <a:schemeClr val="accent6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028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214FF-323E-6D13-34C8-4F87E523B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07C89-892D-C67B-E159-CF72B3D6B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CAE2231-7DB6-F574-F8BB-F6ED04A0B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330" y="4810471"/>
            <a:ext cx="2687151" cy="1290526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1800" b="1" dirty="0" err="1">
                <a:solidFill>
                  <a:schemeClr val="accent2"/>
                </a:solidFill>
              </a:rPr>
              <a:t>Firstname</a:t>
            </a:r>
            <a:r>
              <a:rPr lang="en-US" sz="1800" b="1" dirty="0">
                <a:solidFill>
                  <a:schemeClr val="accent2"/>
                </a:solidFill>
              </a:rPr>
              <a:t> Lastname</a:t>
            </a:r>
          </a:p>
          <a:p>
            <a:pPr marL="0" indent="0" algn="ctr">
              <a:buNone/>
            </a:pPr>
            <a:r>
              <a:rPr lang="en-US" sz="1600" dirty="0"/>
              <a:t>Title Title</a:t>
            </a:r>
          </a:p>
          <a:p>
            <a:pPr marL="0" indent="0" algn="ctr">
              <a:buNone/>
            </a:pPr>
            <a:r>
              <a:rPr lang="en-US" sz="1800" b="1" dirty="0"/>
              <a:t>Company Name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267476-76AD-DCA8-03A2-BEB09A363D28}"/>
              </a:ext>
            </a:extLst>
          </p:cNvPr>
          <p:cNvSpPr/>
          <p:nvPr/>
        </p:nvSpPr>
        <p:spPr>
          <a:xfrm>
            <a:off x="806694" y="1686277"/>
            <a:ext cx="2820424" cy="2853518"/>
          </a:xfrm>
          <a:prstGeom prst="rect">
            <a:avLst/>
          </a:prstGeom>
          <a:solidFill>
            <a:schemeClr val="accent6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5C55BB-D2DA-1008-5878-D63840382365}"/>
              </a:ext>
            </a:extLst>
          </p:cNvPr>
          <p:cNvSpPr/>
          <p:nvPr/>
        </p:nvSpPr>
        <p:spPr>
          <a:xfrm>
            <a:off x="4691896" y="1686277"/>
            <a:ext cx="2820424" cy="2853518"/>
          </a:xfrm>
          <a:prstGeom prst="rect">
            <a:avLst/>
          </a:prstGeom>
          <a:solidFill>
            <a:schemeClr val="accent6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F1034B-9EFD-020D-1405-8D43CA65CE15}"/>
              </a:ext>
            </a:extLst>
          </p:cNvPr>
          <p:cNvSpPr/>
          <p:nvPr/>
        </p:nvSpPr>
        <p:spPr>
          <a:xfrm>
            <a:off x="8577099" y="1686277"/>
            <a:ext cx="2820424" cy="2853518"/>
          </a:xfrm>
          <a:prstGeom prst="rect">
            <a:avLst/>
          </a:prstGeom>
          <a:solidFill>
            <a:schemeClr val="accent6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DEA2AA-2558-0405-CBD4-35EF9FBDD400}"/>
              </a:ext>
            </a:extLst>
          </p:cNvPr>
          <p:cNvSpPr txBox="1">
            <a:spLocks/>
          </p:cNvSpPr>
          <p:nvPr/>
        </p:nvSpPr>
        <p:spPr>
          <a:xfrm>
            <a:off x="4755782" y="4810471"/>
            <a:ext cx="2687151" cy="12905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sz="1800" b="1">
                <a:solidFill>
                  <a:schemeClr val="accent2"/>
                </a:solidFill>
              </a:rPr>
              <a:t>Firstname Lastname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1600"/>
              <a:t>Title Title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1800" b="1"/>
              <a:t>Company Name</a:t>
            </a:r>
            <a:endParaRPr lang="en-US" sz="1800" b="1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10FEE0E-19A8-FBB7-4160-A2318E39079A}"/>
              </a:ext>
            </a:extLst>
          </p:cNvPr>
          <p:cNvSpPr txBox="1">
            <a:spLocks/>
          </p:cNvSpPr>
          <p:nvPr/>
        </p:nvSpPr>
        <p:spPr>
          <a:xfrm>
            <a:off x="8638235" y="4810471"/>
            <a:ext cx="2687151" cy="12905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sz="1800" b="1">
                <a:solidFill>
                  <a:schemeClr val="accent2"/>
                </a:solidFill>
              </a:rPr>
              <a:t>Firstname Lastname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1600"/>
              <a:t>Title Title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1800" b="1"/>
              <a:t>Company Name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907899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19769-834D-67C8-0587-816D94D23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05025-0070-A243-932E-CE5B0F63D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D847D26-003D-490F-881F-28ACCF986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694" y="4246799"/>
            <a:ext cx="2111441" cy="1290526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1800" b="1" dirty="0" err="1">
                <a:solidFill>
                  <a:schemeClr val="accent2"/>
                </a:solidFill>
              </a:rPr>
              <a:t>Firstname</a:t>
            </a:r>
            <a:r>
              <a:rPr lang="en-US" sz="1800" b="1" dirty="0">
                <a:solidFill>
                  <a:schemeClr val="accent2"/>
                </a:solidFill>
              </a:rPr>
              <a:t> 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Lastname</a:t>
            </a:r>
          </a:p>
          <a:p>
            <a:pPr marL="0" indent="0" algn="ctr">
              <a:buNone/>
            </a:pPr>
            <a:r>
              <a:rPr lang="en-US" sz="1600" dirty="0"/>
              <a:t>Title Title</a:t>
            </a:r>
          </a:p>
          <a:p>
            <a:pPr marL="0" indent="0" algn="ctr">
              <a:buNone/>
            </a:pPr>
            <a:r>
              <a:rPr lang="en-US" sz="1600" b="1" dirty="0"/>
              <a:t>Company Name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4A29FC-7D92-DE53-E06E-3FB33825D5CD}"/>
              </a:ext>
            </a:extLst>
          </p:cNvPr>
          <p:cNvSpPr/>
          <p:nvPr/>
        </p:nvSpPr>
        <p:spPr>
          <a:xfrm>
            <a:off x="806694" y="1949323"/>
            <a:ext cx="2111440" cy="2136215"/>
          </a:xfrm>
          <a:prstGeom prst="rect">
            <a:avLst/>
          </a:prstGeom>
          <a:solidFill>
            <a:schemeClr val="accent6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27B0B3-3567-139C-61DD-EF63DD37FCAB}"/>
              </a:ext>
            </a:extLst>
          </p:cNvPr>
          <p:cNvSpPr/>
          <p:nvPr/>
        </p:nvSpPr>
        <p:spPr>
          <a:xfrm>
            <a:off x="3644832" y="1949323"/>
            <a:ext cx="2111440" cy="2136215"/>
          </a:xfrm>
          <a:prstGeom prst="rect">
            <a:avLst/>
          </a:prstGeom>
          <a:solidFill>
            <a:schemeClr val="accent6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314ED-1A9D-1D5E-40B5-54F6A6FBF3EF}"/>
              </a:ext>
            </a:extLst>
          </p:cNvPr>
          <p:cNvSpPr/>
          <p:nvPr/>
        </p:nvSpPr>
        <p:spPr>
          <a:xfrm>
            <a:off x="6482970" y="1949323"/>
            <a:ext cx="2111440" cy="2136215"/>
          </a:xfrm>
          <a:prstGeom prst="rect">
            <a:avLst/>
          </a:prstGeom>
          <a:solidFill>
            <a:schemeClr val="accent6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A0BB07-439D-9218-34B9-8FB16101E50E}"/>
              </a:ext>
            </a:extLst>
          </p:cNvPr>
          <p:cNvSpPr/>
          <p:nvPr/>
        </p:nvSpPr>
        <p:spPr>
          <a:xfrm>
            <a:off x="9321107" y="1949323"/>
            <a:ext cx="2111440" cy="2136215"/>
          </a:xfrm>
          <a:prstGeom prst="rect">
            <a:avLst/>
          </a:prstGeom>
          <a:solidFill>
            <a:schemeClr val="accent6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958012D-3EAC-2CD1-ECFF-AB27EA9533F3}"/>
              </a:ext>
            </a:extLst>
          </p:cNvPr>
          <p:cNvSpPr txBox="1">
            <a:spLocks/>
          </p:cNvSpPr>
          <p:nvPr/>
        </p:nvSpPr>
        <p:spPr>
          <a:xfrm>
            <a:off x="3650102" y="4246799"/>
            <a:ext cx="2111441" cy="12905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sz="1800" b="1" dirty="0" err="1">
                <a:solidFill>
                  <a:schemeClr val="accent2"/>
                </a:solidFill>
              </a:rPr>
              <a:t>Firstname</a:t>
            </a:r>
            <a:r>
              <a:rPr lang="en-US" sz="1800" b="1" dirty="0">
                <a:solidFill>
                  <a:schemeClr val="accent2"/>
                </a:solidFill>
              </a:rPr>
              <a:t> 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Lastname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1600" dirty="0"/>
              <a:t>Title Title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1600" b="1" dirty="0"/>
              <a:t>Company Name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C634591-5027-7B7E-945C-A3FF48EE064C}"/>
              </a:ext>
            </a:extLst>
          </p:cNvPr>
          <p:cNvSpPr txBox="1">
            <a:spLocks/>
          </p:cNvSpPr>
          <p:nvPr/>
        </p:nvSpPr>
        <p:spPr>
          <a:xfrm>
            <a:off x="6480984" y="4246799"/>
            <a:ext cx="2111441" cy="12905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sz="1800" b="1">
                <a:solidFill>
                  <a:schemeClr val="accent2"/>
                </a:solidFill>
              </a:rPr>
              <a:t>Firstname </a:t>
            </a:r>
            <a:br>
              <a:rPr lang="en-US" sz="1800" b="1">
                <a:solidFill>
                  <a:schemeClr val="accent2"/>
                </a:solidFill>
              </a:rPr>
            </a:br>
            <a:r>
              <a:rPr lang="en-US" sz="1800" b="1">
                <a:solidFill>
                  <a:schemeClr val="accent2"/>
                </a:solidFill>
              </a:rPr>
              <a:t>Lastname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1600"/>
              <a:t>Title Title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1600" b="1"/>
              <a:t>Company Name</a:t>
            </a:r>
            <a:endParaRPr lang="en-US" sz="1600" b="1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F3744F2-6405-95A1-C906-2D037CC59475}"/>
              </a:ext>
            </a:extLst>
          </p:cNvPr>
          <p:cNvSpPr txBox="1">
            <a:spLocks/>
          </p:cNvSpPr>
          <p:nvPr/>
        </p:nvSpPr>
        <p:spPr>
          <a:xfrm>
            <a:off x="9324392" y="4246799"/>
            <a:ext cx="2111441" cy="12905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sz="1800" b="1" dirty="0" err="1">
                <a:solidFill>
                  <a:schemeClr val="accent2"/>
                </a:solidFill>
              </a:rPr>
              <a:t>Firstname</a:t>
            </a:r>
            <a:r>
              <a:rPr lang="en-US" sz="1800" b="1" dirty="0">
                <a:solidFill>
                  <a:schemeClr val="accent2"/>
                </a:solidFill>
              </a:rPr>
              <a:t> 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Lastname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1600" dirty="0"/>
              <a:t>Title Title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1600" b="1" dirty="0"/>
              <a:t>Company Name</a:t>
            </a:r>
          </a:p>
        </p:txBody>
      </p:sp>
    </p:spTree>
    <p:extLst>
      <p:ext uri="{BB962C8B-B14F-4D97-AF65-F5344CB8AC3E}">
        <p14:creationId xmlns:p14="http://schemas.microsoft.com/office/powerpoint/2010/main" val="2109613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9031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ataCenterWorld-2027">
      <a:dk1>
        <a:srgbClr val="000000"/>
      </a:dk1>
      <a:lt1>
        <a:srgbClr val="FFFFFF"/>
      </a:lt1>
      <a:dk2>
        <a:srgbClr val="000000"/>
      </a:dk2>
      <a:lt2>
        <a:srgbClr val="E8E8E8"/>
      </a:lt2>
      <a:accent1>
        <a:srgbClr val="E33C96"/>
      </a:accent1>
      <a:accent2>
        <a:srgbClr val="00C0F3"/>
      </a:accent2>
      <a:accent3>
        <a:srgbClr val="4B5EAA"/>
      </a:accent3>
      <a:accent4>
        <a:srgbClr val="666666"/>
      </a:accent4>
      <a:accent5>
        <a:srgbClr val="B3B3B3"/>
      </a:accent5>
      <a:accent6>
        <a:srgbClr val="F2F2F2"/>
      </a:accent6>
      <a:hlink>
        <a:srgbClr val="E33C96"/>
      </a:hlink>
      <a:folHlink>
        <a:srgbClr val="4B5EAA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rchiverLinkFileType xmlns="e6fa26e8-7807-46c3-9e5c-9f5d6b61bc32" xsi:nil="true"/>
    <IconOverlay xmlns="http://schemas.microsoft.com/sharepoint/v4" xsi:nil="true"/>
    <SharedWithUsers xmlns="94ba11f4-2931-4fcd-a6e3-8f471cfc29c0">
      <UserInfo>
        <DisplayName/>
        <AccountId xsi:nil="true"/>
        <AccountType/>
      </UserInfo>
    </SharedWithUsers>
    <lcf76f155ced4ddcb4097134ff3c332f xmlns="e6fa26e8-7807-46c3-9e5c-9f5d6b61bc32">
      <Terms xmlns="http://schemas.microsoft.com/office/infopath/2007/PartnerControls"/>
    </lcf76f155ced4ddcb4097134ff3c332f>
    <TaxCatchAll xmlns="94ba11f4-2931-4fcd-a6e3-8f471cfc29c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2E7756C3890541B25F222B995FAFBC" ma:contentTypeVersion="28" ma:contentTypeDescription="Create a new document." ma:contentTypeScope="" ma:versionID="e8f46b1fbbaa160b22e49393b6ce18c4">
  <xsd:schema xmlns:xsd="http://www.w3.org/2001/XMLSchema" xmlns:xs="http://www.w3.org/2001/XMLSchema" xmlns:p="http://schemas.microsoft.com/office/2006/metadata/properties" xmlns:ns1="http://schemas.microsoft.com/sharepoint/v3" xmlns:ns2="e6fa26e8-7807-46c3-9e5c-9f5d6b61bc32" xmlns:ns3="94ba11f4-2931-4fcd-a6e3-8f471cfc29c0" xmlns:ns4="http://schemas.microsoft.com/sharepoint/v4" targetNamespace="http://schemas.microsoft.com/office/2006/metadata/properties" ma:root="true" ma:fieldsID="7da96cddcc6c8aa3cb4c97270abbe069" ns1:_="" ns2:_="" ns3:_="" ns4:_="">
    <xsd:import namespace="http://schemas.microsoft.com/sharepoint/v3"/>
    <xsd:import namespace="e6fa26e8-7807-46c3-9e5c-9f5d6b61bc32"/>
    <xsd:import namespace="94ba11f4-2931-4fcd-a6e3-8f471cfc29c0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ArchiverLinkFileType" minOccurs="0"/>
                <xsd:element ref="ns4:IconOverlay" minOccurs="0"/>
                <xsd:element ref="ns1:_vti_ItemDeclaredRecord" minOccurs="0"/>
                <xsd:element ref="ns1:_vti_ItemHoldRecord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vti_ItemDeclaredRecord" ma:index="28" nillable="true" ma:displayName="Declared Record" ma:hidden="true" ma:internalName="_vti_ItemDeclaredRecord" ma:readOnly="true">
      <xsd:simpleType>
        <xsd:restriction base="dms:DateTime"/>
      </xsd:simpleType>
    </xsd:element>
    <xsd:element name="_vti_ItemHoldRecordStatus" ma:index="29" nillable="true" ma:displayName="Hold and Record Status" ma:decimals="0" ma:hidden="true" ma:internalName="_vti_ItemHoldRecordStatu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fa26e8-7807-46c3-9e5c-9f5d6b61bc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ArchiverLinkFileType" ma:index="26" nillable="true" ma:displayName="ArchiverLinkFileType" ma:hidden="true" ma:internalName="ArchiverLinkFileType">
      <xsd:simpleType>
        <xsd:restriction base="dms:Text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ba11f4-2931-4fcd-a6e3-8f471cfc29c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be18278-8dd5-4698-b7b8-573452de3c69}" ma:internalName="TaxCatchAll" ma:showField="CatchAllData" ma:web="94ba11f4-2931-4fcd-a6e3-8f471cfc29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7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734DEA-A873-4DE5-9421-E326544B1668}">
  <ds:schemaRefs>
    <ds:schemaRef ds:uri="http://purl.org/dc/terms/"/>
    <ds:schemaRef ds:uri="http://purl.org/dc/elements/1.1/"/>
    <ds:schemaRef ds:uri="http://www.w3.org/XML/1998/namespace"/>
    <ds:schemaRef ds:uri="http://schemas.microsoft.com/office/2006/metadata/properties"/>
    <ds:schemaRef ds:uri="http://schemas.microsoft.com/sharepoint/v3"/>
    <ds:schemaRef ds:uri="http://schemas.microsoft.com/sharepoint/v4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e6fa26e8-7807-46c3-9e5c-9f5d6b61bc32"/>
    <ds:schemaRef ds:uri="http://schemas.microsoft.com/office/infopath/2007/PartnerControls"/>
    <ds:schemaRef ds:uri="94ba11f4-2931-4fcd-a6e3-8f471cfc29c0"/>
  </ds:schemaRefs>
</ds:datastoreItem>
</file>

<file path=customXml/itemProps2.xml><?xml version="1.0" encoding="utf-8"?>
<ds:datastoreItem xmlns:ds="http://schemas.openxmlformats.org/officeDocument/2006/customXml" ds:itemID="{099DEFB3-09BA-42B5-94EC-F90E818FC1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4E695C-1366-4C65-8B77-DDF7A8F2EC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6fa26e8-7807-46c3-9e5c-9f5d6b61bc32"/>
    <ds:schemaRef ds:uri="94ba11f4-2931-4fcd-a6e3-8f471cfc29c0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365</Words>
  <Application>Microsoft Macintosh PowerPoint</Application>
  <PresentationFormat>Widescreen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Wingdings</vt:lpstr>
      <vt:lpstr>Office Theme</vt:lpstr>
      <vt:lpstr>Cover Slide - Title Title Title Title Title Title Title Title</vt:lpstr>
      <vt:lpstr>Title Title Title Title Title Title Title Title Title Title Title Title Title Title Title Title Title</vt:lpstr>
      <vt:lpstr>Title Title Title Title Title Title Title Title Title Title Title Title Title Title Title Title Title</vt:lpstr>
      <vt:lpstr>Title Title Title Title Title Title Title Title Title Title Title Title Title Title Title Title Title</vt:lpstr>
      <vt:lpstr>Session Title</vt:lpstr>
      <vt:lpstr>Session Title</vt:lpstr>
      <vt:lpstr>Session Title</vt:lpstr>
      <vt:lpstr>Session Title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Wilder, Edward</dc:creator>
  <cp:lastModifiedBy>Wilder, Edward</cp:lastModifiedBy>
  <cp:revision>2</cp:revision>
  <dcterms:created xsi:type="dcterms:W3CDTF">2026-09-28T19:48:36Z</dcterms:created>
  <dcterms:modified xsi:type="dcterms:W3CDTF">2026-10-27T17:35:58Z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7969209-987a-410d-ac15-d40f31778c48_Enabled">
    <vt:lpwstr>true</vt:lpwstr>
  </property>
  <property fmtid="{D5CDD505-2E9C-101B-9397-08002B2CF9AE}" pid="3" name="MSIP_Label_57969209-987a-410d-ac15-d40f31778c48_SetDate">
    <vt:lpwstr>2026-09-28T19:56:30Z</vt:lpwstr>
  </property>
  <property fmtid="{D5CDD505-2E9C-101B-9397-08002B2CF9AE}" pid="4" name="MSIP_Label_57969209-987a-410d-ac15-d40f31778c48_Method">
    <vt:lpwstr>Privileged</vt:lpwstr>
  </property>
  <property fmtid="{D5CDD505-2E9C-101B-9397-08002B2CF9AE}" pid="5" name="MSIP_Label_57969209-987a-410d-ac15-d40f31778c48_Name">
    <vt:lpwstr>57969209-987a-410d-ac15-d40f31778c48</vt:lpwstr>
  </property>
  <property fmtid="{D5CDD505-2E9C-101B-9397-08002B2CF9AE}" pid="6" name="MSIP_Label_57969209-987a-410d-ac15-d40f31778c48_SiteId">
    <vt:lpwstr>2567d566-604c-408a-8a60-55d0dc9d9d6b</vt:lpwstr>
  </property>
  <property fmtid="{D5CDD505-2E9C-101B-9397-08002B2CF9AE}" pid="7" name="MSIP_Label_57969209-987a-410d-ac15-d40f31778c48_ActionId">
    <vt:lpwstr>26735f7c-2cb6-4e36-a7ed-f7824ef2eb9c</vt:lpwstr>
  </property>
  <property fmtid="{D5CDD505-2E9C-101B-9397-08002B2CF9AE}" pid="8" name="MSIP_Label_57969209-987a-410d-ac15-d40f31778c48_ContentBits">
    <vt:lpwstr>0</vt:lpwstr>
  </property>
  <property fmtid="{D5CDD505-2E9C-101B-9397-08002B2CF9AE}" pid="9" name="MSIP_Label_57969209-987a-410d-ac15-d40f31778c48_Tag">
    <vt:lpwstr>50, 0, 1, 1</vt:lpwstr>
  </property>
  <property fmtid="{D5CDD505-2E9C-101B-9397-08002B2CF9AE}" pid="10" name="MediaServiceImageTags">
    <vt:lpwstr/>
  </property>
  <property fmtid="{D5CDD505-2E9C-101B-9397-08002B2CF9AE}" pid="11" name="ContentTypeId">
    <vt:lpwstr>0x0101002E2E7756C3890541B25F222B995FAFBC</vt:lpwstr>
  </property>
  <property fmtid="{D5CDD505-2E9C-101B-9397-08002B2CF9AE}" pid="12" name="_SourceUrl">
    <vt:lpwstr/>
  </property>
  <property fmtid="{D5CDD505-2E9C-101B-9397-08002B2CF9AE}" pid="13" name="MSIP_Label_2bbab825-a111-45e4-86a1-18cee0005896_Name">
    <vt:lpwstr>2bbab825-a111-45e4-86a1-18cee0005896</vt:lpwstr>
  </property>
  <property fmtid="{D5CDD505-2E9C-101B-9397-08002B2CF9AE}" pid="14" name="_SharedFileIndex">
    <vt:lpwstr/>
  </property>
  <property fmtid="{D5CDD505-2E9C-101B-9397-08002B2CF9AE}" pid="15" name="MSIP_Label_2bbab825-a111-45e4-86a1-18cee0005896_Method">
    <vt:lpwstr>Standard</vt:lpwstr>
  </property>
  <property fmtid="{D5CDD505-2E9C-101B-9397-08002B2CF9AE}" pid="16" name="MSIP_Label_2bbab825-a111-45e4-86a1-18cee0005896_SiteId">
    <vt:lpwstr>2567d566-604c-408a-8a60-55d0dc9d9d6b</vt:lpwstr>
  </property>
  <property fmtid="{D5CDD505-2E9C-101B-9397-08002B2CF9AE}" pid="17" name="ComplianceAssetId">
    <vt:lpwstr/>
  </property>
  <property fmtid="{D5CDD505-2E9C-101B-9397-08002B2CF9AE}" pid="18" name="_ExtendedDescription">
    <vt:lpwstr/>
  </property>
  <property fmtid="{D5CDD505-2E9C-101B-9397-08002B2CF9AE}" pid="19" name="ClassificationContentMarkingFooterLocations">
    <vt:lpwstr>Office Theme:8</vt:lpwstr>
  </property>
  <property fmtid="{D5CDD505-2E9C-101B-9397-08002B2CF9AE}" pid="20" name="MSIP_Label_2bbab825-a111-45e4-86a1-18cee0005896_Tag">
    <vt:lpwstr>50, 3, 0, 1</vt:lpwstr>
  </property>
  <property fmtid="{D5CDD505-2E9C-101B-9397-08002B2CF9AE}" pid="21" name="MSIP_Label_2bbab825-a111-45e4-86a1-18cee0005896_ContentBits">
    <vt:lpwstr>2</vt:lpwstr>
  </property>
  <property fmtid="{D5CDD505-2E9C-101B-9397-08002B2CF9AE}" pid="22" name="MSIP_Label_2bbab825-a111-45e4-86a1-18cee0005896_Enabled">
    <vt:lpwstr>true</vt:lpwstr>
  </property>
  <property fmtid="{D5CDD505-2E9C-101B-9397-08002B2CF9AE}" pid="23" name="MSIP_Label_2bbab825-a111-45e4-86a1-18cee0005896_ActionId">
    <vt:lpwstr>ab9d2c39-0fd5-4e52-9a31-9028a69babad</vt:lpwstr>
  </property>
  <property fmtid="{D5CDD505-2E9C-101B-9397-08002B2CF9AE}" pid="24" name="MSIP_Label_2bbab825-a111-45e4-86a1-18cee0005896_SetDate">
    <vt:lpwstr>2026-09-28T19:49:14Z</vt:lpwstr>
  </property>
  <property fmtid="{D5CDD505-2E9C-101B-9397-08002B2CF9AE}" pid="25" name="TriggerFlowInfo">
    <vt:lpwstr/>
  </property>
  <property fmtid="{D5CDD505-2E9C-101B-9397-08002B2CF9AE}" pid="26" name="ClassificationContentMarkingFooterText">
    <vt:lpwstr>Information Classification: General</vt:lpwstr>
  </property>
</Properties>
</file>