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4"/>
  </p:notesMasterIdLst>
  <p:handoutMasterIdLst>
    <p:handoutMasterId r:id="rId15"/>
  </p:handoutMasterIdLst>
  <p:sldIdLst>
    <p:sldId id="315" r:id="rId5"/>
    <p:sldId id="408" r:id="rId6"/>
    <p:sldId id="414" r:id="rId7"/>
    <p:sldId id="359" r:id="rId8"/>
    <p:sldId id="409" r:id="rId9"/>
    <p:sldId id="410" r:id="rId10"/>
    <p:sldId id="411" r:id="rId11"/>
    <p:sldId id="412" r:id="rId12"/>
    <p:sldId id="413"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4CC11-2917-6D18-F020-D19DF9A53ADE}" name="Truscio, Jessie" initials="TJ" userId="S::Jessie.Truscio@informa.com::0cb17610-b310-4fd2-8efb-d18fd7924d27" providerId="AD"/>
  <p188:author id="{BE231722-C03C-CFCA-C2EA-C9C8611C3B26}" name="Raquel Benitez" initials="RB" userId="S::Raquel.Benitez@informa.com::e33b91e7-9bcd-408a-8166-f03d01f1be96" providerId="AD"/>
  <p188:author id="{D640C127-4790-B1FD-9791-BF3AC70D8B7B}" name="Ng, Winnie" initials="" userId="S::Winnie.Ng@informa.com::15532bfe-676d-479a-9330-778cf3d32c9c" providerId="AD"/>
  <p188:author id="{6C4A282E-A4F2-750B-2E11-1DABEE24CE7C}" name="Gibb, Tara" initials="GT" userId="S::tara.gibb@informa.com::bae47f64-7c92-47fc-b20b-11b72bf3bc95" providerId="AD"/>
  <p188:author id="{AFCA484A-4B3B-B13B-ABAE-FC1826FA0ED0}" name="Holback, Zachary" initials="HZ" userId="S::zachary.holback@informa.com::b5c80597-08b0-4236-8e91-fb156ef86be7" providerId="AD"/>
  <p188:author id="{6D8F9C56-534E-4143-03A5-292530572C87}" name="Ruiz de Vinaspre, Vanessa" initials="RV" userId="S::vanessa.ruiz@informa.com::61c59a55-a942-4c44-94e2-edcc005e7af8" providerId="AD"/>
  <p188:author id="{A2E0FA5D-9FE1-50EB-93AC-2D7A489B1525}" name="Engle, Beth" initials="BE" userId="S::Beth.Engle@informa.com::d5fa70b3-7835-4b0e-96b2-f011f89d6923" providerId="AD"/>
  <p188:author id="{08D31A69-18CB-FE03-D4B2-8279C11054A7}" name="Wise, Will" initials="" userId="S::Will.Wise@informa.com::5bbf1409-37c3-494d-93bf-f7748131084e" providerId="AD"/>
  <p188:author id="{921DD869-C9F5-EA6C-1CC3-8BA7C19BCEF2}" name="Ruiz de Vinaspre, Vanessa" initials="RdVV" userId="S::Vanessa.Ruiz@informa.com::61c59a55-a942-4c44-94e2-edcc005e7af8" providerId="AD"/>
  <p188:author id="{11600571-F8B3-31D0-B9D0-12CD6A23AA65}" name="Leahy, Michael" initials="MTL" userId="Leahy, Michael" providerId="None"/>
  <p188:author id="{E61B2E78-78C6-ACDC-5584-C3260364B9B5}" name="Ng, Winnie" initials="NW" userId="S::winnie.ng@informa.com::15532bfe-676d-479a-9330-778cf3d32c9c" providerId="AD"/>
  <p188:author id="{96189278-B18E-A595-CCC9-E6EBFAB9FDA9}" name="Nunes, Nelia" initials="NN" userId="S::nelia.nunes@informa.com::cb521c1e-1b4a-48cc-ae47-74f7d8a0ba41" providerId="AD"/>
  <p188:author id="{94BDEF9D-085A-6B55-42CF-6A4F6D093F22}" name="Engle, Beth" initials="EB" userId="S::beth.engle@informa.com::d5fa70b3-7835-4b0e-96b2-f011f89d6923" providerId="AD"/>
  <p188:author id="{F6DD90BC-769B-0520-8797-48659BBE7E6C}" name="Wise, Will" initials="WW" userId="S::will.wise@informa.com::5bbf1409-37c3-494d-93bf-f7748131084e" providerId="AD"/>
  <p188:author id="{A701BEBE-6C9F-8DCF-553D-85C04304F9AA}" name="Kupiec, Sandra" initials="KS" userId="S::sandra.kupiec@informa.com::bea2e889-ca37-4292-ac8e-6efc126b22d0" providerId="AD"/>
  <p188:author id="{3503CCD4-9824-A0E7-0623-7D466349BBAB}" name="Graham, Matt" initials="MG" userId="S::Matthew.Graham@informa.com::f33e62ab-2547-44d7-aa1b-53bf55795dec" providerId="AD"/>
  <p188:author id="{C05E51E0-D27D-491B-06FA-53F9E26D0A32}" name="Truscio, Jessie" initials="TJ" userId="S::jessie.truscio@informa.com::0cb17610-b310-4fd2-8efb-d18fd7924d27" providerId="AD"/>
  <p188:author id="{7DAFEFEA-57DB-12A4-6C9F-4489C5ACDFEC}" name="Steele, Jen" initials="SJ" userId="S::jen.steele@informa.com::4af7e8c7-6980-4fb9-83dd-0f9d6ecf71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itez, Raquel" initials="BR" lastIdx="6" clrIdx="0">
    <p:extLst>
      <p:ext uri="{19B8F6BF-5375-455C-9EA6-DF929625EA0E}">
        <p15:presenceInfo xmlns:p15="http://schemas.microsoft.com/office/powerpoint/2012/main" userId="S::Raquel.Benitez@informa.com::e33b91e7-9bcd-408a-8166-f03d01f1be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4"/>
    <a:srgbClr val="3CB4E5"/>
    <a:srgbClr val="E7EAED"/>
    <a:srgbClr val="EBA900"/>
    <a:srgbClr val="602651"/>
    <a:srgbClr val="00586E"/>
    <a:srgbClr val="54565B"/>
    <a:srgbClr val="FFFFFF"/>
    <a:srgbClr val="B69C30"/>
    <a:srgbClr val="153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62" autoAdjust="0"/>
    <p:restoredTop sz="94646"/>
  </p:normalViewPr>
  <p:slideViewPr>
    <p:cSldViewPr snapToGrid="0">
      <p:cViewPr>
        <p:scale>
          <a:sx n="149" d="100"/>
          <a:sy n="149" d="100"/>
        </p:scale>
        <p:origin x="640" y="640"/>
      </p:cViewPr>
      <p:guideLst/>
    </p:cSldViewPr>
  </p:slideViewPr>
  <p:notesTextViewPr>
    <p:cViewPr>
      <p:scale>
        <a:sx n="1" d="1"/>
        <a:sy n="1" d="1"/>
      </p:scale>
      <p:origin x="0" y="0"/>
    </p:cViewPr>
  </p:notesTextViewPr>
  <p:notesViewPr>
    <p:cSldViewPr snapToGrid="0">
      <p:cViewPr>
        <p:scale>
          <a:sx n="1" d="2"/>
          <a:sy n="1" d="2"/>
        </p:scale>
        <p:origin x="6432" y="2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4AA6A-D61D-3843-9D0B-A56C1DCFC8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3E5ABC1D-3B54-334D-BA00-BF956B8DE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1C352F-8E85-954E-984F-DBC5EE1E56C7}" type="datetimeFigureOut">
              <a:rPr lang="en-US" smtClean="0">
                <a:latin typeface="Open Sans" panose="020B0606030504020204" pitchFamily="34" charset="0"/>
              </a:rPr>
              <a:t>9/12/25</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498E7833-BFE9-104A-BAAE-BBD5381E2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43B61D8D-5F21-354E-829C-FDF2178F6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651549-1A96-1A49-9EF6-59C31A01A20A}"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89039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2669770-11D3-184F-9B68-6A588B9162F3}" type="datetimeFigureOut">
              <a:rPr lang="en-US" smtClean="0"/>
              <a:pPr/>
              <a:t>9/12/25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3EC5BC80-A2CA-414B-8ECA-94F1C7516BC0}" type="slidenum">
              <a:rPr lang="en-US" smtClean="0"/>
              <a:pPr/>
              <a:t>‹#›</a:t>
            </a:fld>
            <a:endParaRPr lang="en-US" dirty="0"/>
          </a:p>
        </p:txBody>
      </p:sp>
    </p:spTree>
    <p:extLst>
      <p:ext uri="{BB962C8B-B14F-4D97-AF65-F5344CB8AC3E}">
        <p14:creationId xmlns:p14="http://schemas.microsoft.com/office/powerpoint/2010/main" val="2909125982"/>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Open Sans" panose="020B0606030504020204" pitchFamily="34" charset="0"/>
        <a:ea typeface="+mn-ea"/>
        <a:cs typeface="+mn-cs"/>
      </a:defRPr>
    </a:lvl1pPr>
    <a:lvl2pPr marL="457189" algn="l" defTabSz="914377" rtl="0" eaLnBrk="1" latinLnBrk="0" hangingPunct="1">
      <a:defRPr sz="1200" b="0" i="0" kern="1200">
        <a:solidFill>
          <a:schemeClr val="tx1"/>
        </a:solidFill>
        <a:latin typeface="Open Sans" panose="020B0606030504020204" pitchFamily="34" charset="0"/>
        <a:ea typeface="+mn-ea"/>
        <a:cs typeface="+mn-cs"/>
      </a:defRPr>
    </a:lvl2pPr>
    <a:lvl3pPr marL="914377" algn="l" defTabSz="914377" rtl="0" eaLnBrk="1" latinLnBrk="0" hangingPunct="1">
      <a:defRPr sz="1200" b="0" i="0" kern="1200">
        <a:solidFill>
          <a:schemeClr val="tx1"/>
        </a:solidFill>
        <a:latin typeface="Open Sans" panose="020B0606030504020204" pitchFamily="34" charset="0"/>
        <a:ea typeface="+mn-ea"/>
        <a:cs typeface="+mn-cs"/>
      </a:defRPr>
    </a:lvl3pPr>
    <a:lvl4pPr marL="1371566" algn="l" defTabSz="914377" rtl="0" eaLnBrk="1" latinLnBrk="0" hangingPunct="1">
      <a:defRPr sz="1200" b="0" i="0" kern="1200">
        <a:solidFill>
          <a:schemeClr val="tx1"/>
        </a:solidFill>
        <a:latin typeface="Open Sans" panose="020B0606030504020204" pitchFamily="34" charset="0"/>
        <a:ea typeface="+mn-ea"/>
        <a:cs typeface="+mn-cs"/>
      </a:defRPr>
    </a:lvl4pPr>
    <a:lvl5pPr marL="1828754" algn="l" defTabSz="914377" rtl="0" eaLnBrk="1" latinLnBrk="0" hangingPunct="1">
      <a:defRPr sz="1200" b="0" i="0" kern="1200">
        <a:solidFill>
          <a:schemeClr val="tx1"/>
        </a:solidFill>
        <a:latin typeface="Open Sans" panose="020B0606030504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5BC80-A2CA-414B-8ECA-94F1C7516BC0}" type="slidenum">
              <a:rPr lang="en-US" smtClean="0"/>
              <a:t>4</a:t>
            </a:fld>
            <a:endParaRPr lang="en-US" dirty="0"/>
          </a:p>
        </p:txBody>
      </p:sp>
    </p:spTree>
    <p:extLst>
      <p:ext uri="{BB962C8B-B14F-4D97-AF65-F5344CB8AC3E}">
        <p14:creationId xmlns:p14="http://schemas.microsoft.com/office/powerpoint/2010/main" val="343007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3BA7-893C-DB05-BF4A-5E764A74E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F2B8-79BD-BEED-86F9-FC3A6175E0C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C03078-5BCA-9AE9-8EC9-68BF08547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F7B38-90BA-2704-575D-35B1ABACF7EE}"/>
              </a:ext>
            </a:extLst>
          </p:cNvPr>
          <p:cNvSpPr>
            <a:spLocks noGrp="1"/>
          </p:cNvSpPr>
          <p:nvPr>
            <p:ph type="sldNum" sz="quarter" idx="5"/>
          </p:nvPr>
        </p:nvSpPr>
        <p:spPr/>
        <p:txBody>
          <a:bodyPr/>
          <a:lstStyle/>
          <a:p>
            <a:fld id="{3EC5BC80-A2CA-414B-8ECA-94F1C7516BC0}" type="slidenum">
              <a:rPr lang="en-US" smtClean="0"/>
              <a:t>5</a:t>
            </a:fld>
            <a:endParaRPr lang="en-US" dirty="0"/>
          </a:p>
        </p:txBody>
      </p:sp>
    </p:spTree>
    <p:extLst>
      <p:ext uri="{BB962C8B-B14F-4D97-AF65-F5344CB8AC3E}">
        <p14:creationId xmlns:p14="http://schemas.microsoft.com/office/powerpoint/2010/main" val="228781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F472-0098-4EEE-DDFC-CFFB53FBA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D4FB8-99BB-E3BD-A33A-C4A40FBF1E0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9CF2E2-EDBA-B134-882E-22D77955A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28F39-6501-E8D1-EBE8-F3EAE04CFDA6}"/>
              </a:ext>
            </a:extLst>
          </p:cNvPr>
          <p:cNvSpPr>
            <a:spLocks noGrp="1"/>
          </p:cNvSpPr>
          <p:nvPr>
            <p:ph type="sldNum" sz="quarter" idx="5"/>
          </p:nvPr>
        </p:nvSpPr>
        <p:spPr/>
        <p:txBody>
          <a:bodyPr/>
          <a:lstStyle/>
          <a:p>
            <a:fld id="{3EC5BC80-A2CA-414B-8ECA-94F1C7516BC0}" type="slidenum">
              <a:rPr lang="en-US" smtClean="0"/>
              <a:t>6</a:t>
            </a:fld>
            <a:endParaRPr lang="en-US" dirty="0"/>
          </a:p>
        </p:txBody>
      </p:sp>
    </p:spTree>
    <p:extLst>
      <p:ext uri="{BB962C8B-B14F-4D97-AF65-F5344CB8AC3E}">
        <p14:creationId xmlns:p14="http://schemas.microsoft.com/office/powerpoint/2010/main" val="195277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EFE3-B42E-D155-864C-35487B7A5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7B35-9B21-1046-884C-68E394423AE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33A005C-8BA3-16C9-FE04-947A1C46C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437D7C-7DBF-1F9F-1627-6194B3063518}"/>
              </a:ext>
            </a:extLst>
          </p:cNvPr>
          <p:cNvSpPr>
            <a:spLocks noGrp="1"/>
          </p:cNvSpPr>
          <p:nvPr>
            <p:ph type="sldNum" sz="quarter" idx="5"/>
          </p:nvPr>
        </p:nvSpPr>
        <p:spPr/>
        <p:txBody>
          <a:bodyPr/>
          <a:lstStyle/>
          <a:p>
            <a:fld id="{3EC5BC80-A2CA-414B-8ECA-94F1C7516BC0}" type="slidenum">
              <a:rPr lang="en-US" smtClean="0"/>
              <a:t>7</a:t>
            </a:fld>
            <a:endParaRPr lang="en-US" dirty="0"/>
          </a:p>
        </p:txBody>
      </p:sp>
    </p:spTree>
    <p:extLst>
      <p:ext uri="{BB962C8B-B14F-4D97-AF65-F5344CB8AC3E}">
        <p14:creationId xmlns:p14="http://schemas.microsoft.com/office/powerpoint/2010/main" val="251092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6B0C-5FA9-4EC9-305C-9427C986C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4E056-0A22-BD6C-B6D2-0764A12FEA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DD9EAA-BA3E-CAAE-1FB6-6018F448C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A1228-E097-70DA-5452-695A7FAF704B}"/>
              </a:ext>
            </a:extLst>
          </p:cNvPr>
          <p:cNvSpPr>
            <a:spLocks noGrp="1"/>
          </p:cNvSpPr>
          <p:nvPr>
            <p:ph type="sldNum" sz="quarter" idx="5"/>
          </p:nvPr>
        </p:nvSpPr>
        <p:spPr/>
        <p:txBody>
          <a:bodyPr/>
          <a:lstStyle/>
          <a:p>
            <a:fld id="{3EC5BC80-A2CA-414B-8ECA-94F1C7516BC0}" type="slidenum">
              <a:rPr lang="en-US" smtClean="0"/>
              <a:t>8</a:t>
            </a:fld>
            <a:endParaRPr lang="en-US" dirty="0"/>
          </a:p>
        </p:txBody>
      </p:sp>
    </p:spTree>
    <p:extLst>
      <p:ext uri="{BB962C8B-B14F-4D97-AF65-F5344CB8AC3E}">
        <p14:creationId xmlns:p14="http://schemas.microsoft.com/office/powerpoint/2010/main" val="279387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898843"/>
            <a:ext cx="10702715" cy="923330"/>
          </a:xfrm>
        </p:spPr>
        <p:txBody>
          <a:bodyPr wrap="square" lIns="0" anchor="ctr"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4531157"/>
            <a:ext cx="1071174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22004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141724"/>
            <a:ext cx="10717705" cy="923330"/>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3429000"/>
            <a:ext cx="1072673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285015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46139" y="2038204"/>
            <a:ext cx="5516218" cy="1692771"/>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5846139" y="4094921"/>
            <a:ext cx="5516217"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322511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14" y="795478"/>
            <a:ext cx="10746028" cy="481799"/>
          </a:xfrm>
        </p:spPr>
        <p:txBody>
          <a:bodyPr wrap="square" lIns="0" tIns="0" rIns="0" bIns="0">
            <a:spAutoFit/>
          </a:bodyPr>
          <a:lstStyle>
            <a:lvl1pPr>
              <a:defRPr sz="3400" b="0" i="0" cap="none" baseline="0">
                <a:latin typeface="Aleo" pitchFamily="2" charset="77"/>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80314" y="1575493"/>
            <a:ext cx="11206886" cy="4273453"/>
          </a:xfrm>
        </p:spPr>
        <p:txBody>
          <a:bodyPr lIns="0" tIns="0" rIns="0" bIns="0">
            <a:normAutofit/>
          </a:bodyPr>
          <a:lstStyle>
            <a:lvl1pPr>
              <a:lnSpc>
                <a:spcPct val="110000"/>
              </a:lnSpc>
              <a:buClr>
                <a:schemeClr val="accent1"/>
              </a:buClr>
              <a:defRPr sz="1800"/>
            </a:lvl1pPr>
            <a:lvl2pPr>
              <a:lnSpc>
                <a:spcPct val="110000"/>
              </a:lnSpc>
              <a:buClr>
                <a:schemeClr val="accent1"/>
              </a:buClr>
              <a:defRPr sz="1800"/>
            </a:lvl2pPr>
            <a:lvl3pPr>
              <a:lnSpc>
                <a:spcPct val="110000"/>
              </a:lnSpc>
              <a:buClr>
                <a:schemeClr val="accent1"/>
              </a:buClr>
              <a:defRPr sz="1800"/>
            </a:lvl3pPr>
            <a:lvl4pPr>
              <a:lnSpc>
                <a:spcPct val="110000"/>
              </a:lnSpc>
              <a:buClr>
                <a:schemeClr val="accent1"/>
              </a:buClr>
              <a:defRPr sz="1800"/>
            </a:lvl4pPr>
            <a:lvl5pPr>
              <a:lnSpc>
                <a:spcPct val="110000"/>
              </a:lnSpc>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91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8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1781" y="365125"/>
            <a:ext cx="11485419" cy="131127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01781" y="1364167"/>
            <a:ext cx="114854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1FE48A58-62B0-C580-B5A7-B122B6BD21BF}"/>
              </a:ext>
            </a:extLst>
          </p:cNvPr>
          <p:cNvSpPr/>
          <p:nvPr userDrawn="1"/>
        </p:nvSpPr>
        <p:spPr>
          <a:xfrm>
            <a:off x="0" y="6436090"/>
            <a:ext cx="12192000" cy="428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dirty="0">
              <a:latin typeface="Open Sans" panose="020B0606030504020204" pitchFamily="34" charset="0"/>
            </a:endParaRPr>
          </a:p>
        </p:txBody>
      </p:sp>
      <p:pic>
        <p:nvPicPr>
          <p:cNvPr id="4" name="Picture 3" descr="A close up of a black background&#10;&#10;AI-generated content may be incorrect.">
            <a:extLst>
              <a:ext uri="{FF2B5EF4-FFF2-40B4-BE49-F238E27FC236}">
                <a16:creationId xmlns:a16="http://schemas.microsoft.com/office/drawing/2014/main" id="{CD024685-1920-3FDF-DFC1-3DF4A939012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3577" y="6505343"/>
            <a:ext cx="1704916" cy="281161"/>
          </a:xfrm>
          <a:prstGeom prst="rect">
            <a:avLst/>
          </a:prstGeom>
        </p:spPr>
      </p:pic>
    </p:spTree>
    <p:extLst>
      <p:ext uri="{BB962C8B-B14F-4D97-AF65-F5344CB8AC3E}">
        <p14:creationId xmlns:p14="http://schemas.microsoft.com/office/powerpoint/2010/main" val="3158828956"/>
      </p:ext>
    </p:extLst>
  </p:cSld>
  <p:clrMap bg1="lt1" tx1="dk1" bg2="lt2" tx2="dk2" accent1="accent1" accent2="accent2" accent3="accent3" accent4="accent4" accent5="accent5" accent6="accent6" hlink="hlink" folHlink="folHlink"/>
  <p:sldLayoutIdLst>
    <p:sldLayoutId id="2147483683" r:id="rId1"/>
    <p:sldLayoutId id="2147483725" r:id="rId2"/>
    <p:sldLayoutId id="2147483727" r:id="rId3"/>
    <p:sldLayoutId id="2147483678" r:id="rId4"/>
    <p:sldLayoutId id="2147483726" r:id="rId5"/>
  </p:sldLayoutIdLst>
  <p:hf hdr="0" ftr="0" dt="0"/>
  <p:txStyles>
    <p:titleStyle>
      <a:lvl1pPr algn="l" defTabSz="914400" rtl="0" eaLnBrk="1" latinLnBrk="0" hangingPunct="1">
        <a:lnSpc>
          <a:spcPct val="90000"/>
        </a:lnSpc>
        <a:spcBef>
          <a:spcPct val="0"/>
        </a:spcBef>
        <a:buNone/>
        <a:defRPr sz="3600" b="0" i="0" kern="1200" cap="none" baseline="0">
          <a:solidFill>
            <a:schemeClr val="tx1"/>
          </a:solidFill>
          <a:latin typeface="Aleo" pitchFamily="2" charset="77"/>
          <a:ea typeface="+mj-ea"/>
          <a:cs typeface="Open Sans" panose="020B0606030504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99E732-D15A-B8CD-9443-E941F3DDA52B}"/>
              </a:ext>
            </a:extLst>
          </p:cNvPr>
          <p:cNvSpPr>
            <a:spLocks noGrp="1"/>
          </p:cNvSpPr>
          <p:nvPr>
            <p:ph type="body" sz="quarter" idx="10"/>
          </p:nvPr>
        </p:nvSpPr>
        <p:spPr/>
        <p:txBody>
          <a:bodyPr/>
          <a:lstStyle/>
          <a:p>
            <a:r>
              <a:rPr lang="en-US" dirty="0"/>
              <a:t>Subhead here</a:t>
            </a:r>
          </a:p>
        </p:txBody>
      </p:sp>
      <p:sp>
        <p:nvSpPr>
          <p:cNvPr id="13" name="Title 12">
            <a:extLst>
              <a:ext uri="{FF2B5EF4-FFF2-40B4-BE49-F238E27FC236}">
                <a16:creationId xmlns:a16="http://schemas.microsoft.com/office/drawing/2014/main" id="{D8A07D16-FF06-D6DE-9383-E321A5239FC7}"/>
              </a:ext>
            </a:extLst>
          </p:cNvPr>
          <p:cNvSpPr>
            <a:spLocks noGrp="1"/>
          </p:cNvSpPr>
          <p:nvPr>
            <p:ph type="ctrTitle"/>
          </p:nvPr>
        </p:nvSpPr>
        <p:spPr>
          <a:xfrm>
            <a:off x="712295" y="2483345"/>
            <a:ext cx="10702715" cy="1754326"/>
          </a:xfrm>
        </p:spPr>
        <p:txBody>
          <a:bodyPr/>
          <a:lstStyle/>
          <a:p>
            <a:r>
              <a:rPr lang="en-US" dirty="0"/>
              <a:t>Title Here Title Here Title Here Title Here Title Here</a:t>
            </a:r>
          </a:p>
        </p:txBody>
      </p:sp>
      <p:sp>
        <p:nvSpPr>
          <p:cNvPr id="2" name="TextBox 1">
            <a:extLst>
              <a:ext uri="{FF2B5EF4-FFF2-40B4-BE49-F238E27FC236}">
                <a16:creationId xmlns:a16="http://schemas.microsoft.com/office/drawing/2014/main" id="{23550D52-4FDB-F431-BF9C-2FC7B3EDA901}"/>
              </a:ext>
            </a:extLst>
          </p:cNvPr>
          <p:cNvSpPr txBox="1"/>
          <p:nvPr/>
        </p:nvSpPr>
        <p:spPr>
          <a:xfrm>
            <a:off x="712295" y="5771858"/>
            <a:ext cx="6096000" cy="246221"/>
          </a:xfrm>
          <a:prstGeom prst="rect">
            <a:avLst/>
          </a:prstGeom>
          <a:noFill/>
        </p:spPr>
        <p:txBody>
          <a:bodyPr wrap="square" lIns="0" tIns="0" rIns="0" bIns="0">
            <a:spAutoFit/>
          </a:bodyPr>
          <a:lstStyle/>
          <a:p>
            <a:pPr algn="l"/>
            <a:r>
              <a:rPr lang="en-US" sz="16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DataCenterWorld.com</a:t>
            </a:r>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black background&#10;&#10;AI-generated content may be incorrect.">
            <a:extLst>
              <a:ext uri="{FF2B5EF4-FFF2-40B4-BE49-F238E27FC236}">
                <a16:creationId xmlns:a16="http://schemas.microsoft.com/office/drawing/2014/main" id="{466F4DD7-B28E-A5CA-61A4-77907626EC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947" y="719051"/>
            <a:ext cx="5392054" cy="889216"/>
          </a:xfrm>
          <a:prstGeom prst="rect">
            <a:avLst/>
          </a:prstGeom>
        </p:spPr>
      </p:pic>
      <p:sp>
        <p:nvSpPr>
          <p:cNvPr id="5" name="Subtitle 2">
            <a:extLst>
              <a:ext uri="{FF2B5EF4-FFF2-40B4-BE49-F238E27FC236}">
                <a16:creationId xmlns:a16="http://schemas.microsoft.com/office/drawing/2014/main" id="{BF03B7FC-26E6-73F7-34F0-A1F16B98EAA5}"/>
              </a:ext>
            </a:extLst>
          </p:cNvPr>
          <p:cNvSpPr txBox="1">
            <a:spLocks/>
          </p:cNvSpPr>
          <p:nvPr/>
        </p:nvSpPr>
        <p:spPr>
          <a:xfrm>
            <a:off x="6808295" y="776517"/>
            <a:ext cx="3346820"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baseline="0" dirty="0">
                <a:effectLst/>
                <a:latin typeface="Open Sans" panose="020B0606030504020204" pitchFamily="34" charset="0"/>
              </a:rPr>
              <a:t>April 20-23, 2026</a:t>
            </a:r>
            <a:endParaRPr lang="en-US" sz="1300" baseline="0" dirty="0">
              <a:effectLst/>
              <a:latin typeface="Open Sans" panose="020B0606030504020204" pitchFamily="34" charset="0"/>
            </a:endParaRPr>
          </a:p>
          <a:p>
            <a:pPr>
              <a:spcBef>
                <a:spcPts val="300"/>
              </a:spcBef>
            </a:pPr>
            <a:r>
              <a:rPr lang="en-US" sz="1300" baseline="0" dirty="0">
                <a:effectLst/>
                <a:latin typeface="Open Sans" panose="020B0606030504020204" pitchFamily="34" charset="0"/>
              </a:rPr>
              <a:t>Walter E. Washington Convention Center</a:t>
            </a:r>
          </a:p>
          <a:p>
            <a:pPr>
              <a:spcBef>
                <a:spcPts val="300"/>
              </a:spcBef>
            </a:pPr>
            <a:r>
              <a:rPr lang="en-US" sz="1300" baseline="0" dirty="0">
                <a:effectLst/>
                <a:latin typeface="Open Sans" panose="020B0606030504020204" pitchFamily="34" charset="0"/>
              </a:rPr>
              <a:t>Washington, D.C.</a:t>
            </a:r>
          </a:p>
        </p:txBody>
      </p:sp>
    </p:spTree>
    <p:extLst>
      <p:ext uri="{BB962C8B-B14F-4D97-AF65-F5344CB8AC3E}">
        <p14:creationId xmlns:p14="http://schemas.microsoft.com/office/powerpoint/2010/main" val="30582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03EB-AD6A-71B9-BD18-1587AE3747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E5396B-A0D1-F84E-FB55-5DC9C2A57B07}"/>
              </a:ext>
            </a:extLst>
          </p:cNvPr>
          <p:cNvSpPr>
            <a:spLocks noGrp="1"/>
          </p:cNvSpPr>
          <p:nvPr>
            <p:ph type="body" sz="quarter" idx="10"/>
          </p:nvPr>
        </p:nvSpPr>
        <p:spPr/>
        <p:txBody>
          <a:bodyPr/>
          <a:lstStyle/>
          <a:p>
            <a:r>
              <a:rPr lang="en-US" dirty="0"/>
              <a:t>Subhead here</a:t>
            </a:r>
          </a:p>
        </p:txBody>
      </p:sp>
      <p:sp>
        <p:nvSpPr>
          <p:cNvPr id="8" name="Title 7">
            <a:extLst>
              <a:ext uri="{FF2B5EF4-FFF2-40B4-BE49-F238E27FC236}">
                <a16:creationId xmlns:a16="http://schemas.microsoft.com/office/drawing/2014/main" id="{8AAF1881-45FC-57D5-3664-30EB8A743805}"/>
              </a:ext>
            </a:extLst>
          </p:cNvPr>
          <p:cNvSpPr>
            <a:spLocks noGrp="1"/>
          </p:cNvSpPr>
          <p:nvPr>
            <p:ph type="ctrTitle"/>
          </p:nvPr>
        </p:nvSpPr>
        <p:spPr>
          <a:xfrm>
            <a:off x="712295" y="1310728"/>
            <a:ext cx="10717705" cy="1754326"/>
          </a:xfrm>
        </p:spPr>
        <p:txBody>
          <a:bodyPr/>
          <a:lstStyle/>
          <a:p>
            <a:r>
              <a:rPr lang="en-US" dirty="0"/>
              <a:t>Title Here Title Here Title Here Title Here Title Here</a:t>
            </a:r>
          </a:p>
        </p:txBody>
      </p:sp>
      <p:sp>
        <p:nvSpPr>
          <p:cNvPr id="2" name="Subtitle 2">
            <a:extLst>
              <a:ext uri="{FF2B5EF4-FFF2-40B4-BE49-F238E27FC236}">
                <a16:creationId xmlns:a16="http://schemas.microsoft.com/office/drawing/2014/main" id="{975D6B0F-F665-43B0-D659-6C351F8BA462}"/>
              </a:ext>
            </a:extLst>
          </p:cNvPr>
          <p:cNvSpPr txBox="1">
            <a:spLocks/>
          </p:cNvSpPr>
          <p:nvPr/>
        </p:nvSpPr>
        <p:spPr>
          <a:xfrm>
            <a:off x="6290260" y="5306763"/>
            <a:ext cx="3921650"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baseline="0" dirty="0">
                <a:effectLst/>
                <a:latin typeface="Open Sans" panose="020B0606030504020204" pitchFamily="34" charset="0"/>
              </a:rPr>
              <a:t>April 20-23, 2026</a:t>
            </a:r>
            <a:endParaRPr lang="en-US" sz="1300" baseline="0" dirty="0">
              <a:effectLst/>
              <a:latin typeface="Open Sans" panose="020B0606030504020204" pitchFamily="34" charset="0"/>
            </a:endParaRPr>
          </a:p>
          <a:p>
            <a:pPr>
              <a:spcBef>
                <a:spcPts val="300"/>
              </a:spcBef>
            </a:pPr>
            <a:r>
              <a:rPr lang="en-US" sz="1300" baseline="0" dirty="0">
                <a:effectLst/>
                <a:latin typeface="Open Sans" panose="020B0606030504020204" pitchFamily="34" charset="0"/>
              </a:rPr>
              <a:t>Walter E. Washington Convention Center</a:t>
            </a:r>
          </a:p>
          <a:p>
            <a:pPr>
              <a:spcBef>
                <a:spcPts val="300"/>
              </a:spcBef>
            </a:pPr>
            <a:r>
              <a:rPr lang="en-US" sz="1300" baseline="0" dirty="0">
                <a:effectLst/>
                <a:latin typeface="Open Sans" panose="020B0606030504020204" pitchFamily="34" charset="0"/>
              </a:rPr>
              <a:t>Washington, D.C.</a:t>
            </a:r>
          </a:p>
        </p:txBody>
      </p:sp>
      <p:pic>
        <p:nvPicPr>
          <p:cNvPr id="4" name="Picture 3" descr="A close up of a black background&#10;&#10;AI-generated content may be incorrect.">
            <a:extLst>
              <a:ext uri="{FF2B5EF4-FFF2-40B4-BE49-F238E27FC236}">
                <a16:creationId xmlns:a16="http://schemas.microsoft.com/office/drawing/2014/main" id="{9D5379CA-5561-A3BC-B13D-DF0694E723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946" y="5249297"/>
            <a:ext cx="4902257" cy="808442"/>
          </a:xfrm>
          <a:prstGeom prst="rect">
            <a:avLst/>
          </a:prstGeom>
        </p:spPr>
      </p:pic>
    </p:spTree>
    <p:extLst>
      <p:ext uri="{BB962C8B-B14F-4D97-AF65-F5344CB8AC3E}">
        <p14:creationId xmlns:p14="http://schemas.microsoft.com/office/powerpoint/2010/main" val="30320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11BD-4FF3-5BBC-4E69-AF83995A121E}"/>
              </a:ext>
            </a:extLst>
          </p:cNvPr>
          <p:cNvSpPr>
            <a:spLocks noGrp="1"/>
          </p:cNvSpPr>
          <p:nvPr>
            <p:ph type="ctrTitle"/>
          </p:nvPr>
        </p:nvSpPr>
        <p:spPr>
          <a:xfrm>
            <a:off x="5846139" y="2038204"/>
            <a:ext cx="5516218" cy="1692771"/>
          </a:xfrm>
        </p:spPr>
        <p:txBody>
          <a:bodyPr/>
          <a:lstStyle/>
          <a:p>
            <a:r>
              <a:rPr lang="en-US" dirty="0"/>
              <a:t>Title Here Title Here Title Here</a:t>
            </a:r>
          </a:p>
        </p:txBody>
      </p:sp>
      <p:sp>
        <p:nvSpPr>
          <p:cNvPr id="3" name="Text Placeholder 2">
            <a:extLst>
              <a:ext uri="{FF2B5EF4-FFF2-40B4-BE49-F238E27FC236}">
                <a16:creationId xmlns:a16="http://schemas.microsoft.com/office/drawing/2014/main" id="{D7951631-DAED-2016-AB67-37FAD1CBAD00}"/>
              </a:ext>
            </a:extLst>
          </p:cNvPr>
          <p:cNvSpPr>
            <a:spLocks noGrp="1"/>
          </p:cNvSpPr>
          <p:nvPr>
            <p:ph type="body" sz="quarter" idx="10"/>
          </p:nvPr>
        </p:nvSpPr>
        <p:spPr/>
        <p:txBody>
          <a:bodyPr/>
          <a:lstStyle/>
          <a:p>
            <a:r>
              <a:rPr lang="en-US" dirty="0"/>
              <a:t>Subhead here subhead here</a:t>
            </a:r>
          </a:p>
        </p:txBody>
      </p:sp>
      <p:sp>
        <p:nvSpPr>
          <p:cNvPr id="4" name="Subtitle 2">
            <a:extLst>
              <a:ext uri="{FF2B5EF4-FFF2-40B4-BE49-F238E27FC236}">
                <a16:creationId xmlns:a16="http://schemas.microsoft.com/office/drawing/2014/main" id="{2A2C9EB4-7595-EAA7-2337-F6B3BFCE371E}"/>
              </a:ext>
            </a:extLst>
          </p:cNvPr>
          <p:cNvSpPr txBox="1">
            <a:spLocks/>
          </p:cNvSpPr>
          <p:nvPr/>
        </p:nvSpPr>
        <p:spPr>
          <a:xfrm>
            <a:off x="758375" y="3826752"/>
            <a:ext cx="3696205"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300" b="1" baseline="0" dirty="0">
                <a:effectLst/>
                <a:latin typeface="Open Sans" panose="020B0606030504020204" pitchFamily="34" charset="0"/>
              </a:rPr>
              <a:t>April 20-23, 2026</a:t>
            </a:r>
            <a:endParaRPr lang="en-US" sz="1300" baseline="0" dirty="0">
              <a:effectLst/>
              <a:latin typeface="Open Sans" panose="020B0606030504020204" pitchFamily="34" charset="0"/>
            </a:endParaRPr>
          </a:p>
          <a:p>
            <a:pPr algn="ctr">
              <a:spcBef>
                <a:spcPts val="300"/>
              </a:spcBef>
            </a:pPr>
            <a:r>
              <a:rPr lang="en-US" sz="1300" baseline="0" dirty="0">
                <a:effectLst/>
                <a:latin typeface="Open Sans" panose="020B0606030504020204" pitchFamily="34" charset="0"/>
              </a:rPr>
              <a:t>Walter E. Washington Convention Center</a:t>
            </a:r>
          </a:p>
          <a:p>
            <a:pPr algn="ctr">
              <a:spcBef>
                <a:spcPts val="300"/>
              </a:spcBef>
            </a:pPr>
            <a:r>
              <a:rPr lang="en-US" sz="1300" baseline="0" dirty="0">
                <a:effectLst/>
                <a:latin typeface="Open Sans" panose="020B0606030504020204" pitchFamily="34" charset="0"/>
              </a:rPr>
              <a:t>Washington, D.C.</a:t>
            </a:r>
          </a:p>
        </p:txBody>
      </p:sp>
      <p:pic>
        <p:nvPicPr>
          <p:cNvPr id="5" name="Picture 4" descr="A black and white logo&#10;&#10;AI-generated content may be incorrect.">
            <a:extLst>
              <a:ext uri="{FF2B5EF4-FFF2-40B4-BE49-F238E27FC236}">
                <a16:creationId xmlns:a16="http://schemas.microsoft.com/office/drawing/2014/main" id="{15DDE05B-FD3A-8DD0-1FE3-FF0A08909C5D}"/>
              </a:ext>
            </a:extLst>
          </p:cNvPr>
          <p:cNvPicPr>
            <a:picLocks noChangeAspect="1"/>
          </p:cNvPicPr>
          <p:nvPr/>
        </p:nvPicPr>
        <p:blipFill>
          <a:blip r:embed="rId2"/>
          <a:stretch>
            <a:fillRect/>
          </a:stretch>
        </p:blipFill>
        <p:spPr>
          <a:xfrm>
            <a:off x="758374" y="2232506"/>
            <a:ext cx="3696212" cy="1196494"/>
          </a:xfrm>
          <a:prstGeom prst="rect">
            <a:avLst/>
          </a:prstGeom>
        </p:spPr>
      </p:pic>
      <p:cxnSp>
        <p:nvCxnSpPr>
          <p:cNvPr id="6" name="Straight Connector 5">
            <a:extLst>
              <a:ext uri="{FF2B5EF4-FFF2-40B4-BE49-F238E27FC236}">
                <a16:creationId xmlns:a16="http://schemas.microsoft.com/office/drawing/2014/main" id="{3903B81C-6B3B-7102-E6A7-924A455B7840}"/>
              </a:ext>
            </a:extLst>
          </p:cNvPr>
          <p:cNvCxnSpPr>
            <a:cxnSpLocks/>
          </p:cNvCxnSpPr>
          <p:nvPr/>
        </p:nvCxnSpPr>
        <p:spPr>
          <a:xfrm>
            <a:off x="5150362" y="1077686"/>
            <a:ext cx="0" cy="466997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9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3B9821-4909-F8B4-04FE-0182FC43FB12}"/>
              </a:ext>
            </a:extLst>
          </p:cNvPr>
          <p:cNvSpPr>
            <a:spLocks noGrp="1"/>
          </p:cNvSpPr>
          <p:nvPr>
            <p:ph type="title"/>
          </p:nvPr>
        </p:nvSpPr>
        <p:spPr/>
        <p:txBody>
          <a:bodyPr/>
          <a:lstStyle/>
          <a:p>
            <a:r>
              <a:rPr lang="en-US" dirty="0"/>
              <a:t>Title here</a:t>
            </a:r>
          </a:p>
        </p:txBody>
      </p:sp>
      <p:sp>
        <p:nvSpPr>
          <p:cNvPr id="11" name="Content Placeholder 10">
            <a:extLst>
              <a:ext uri="{FF2B5EF4-FFF2-40B4-BE49-F238E27FC236}">
                <a16:creationId xmlns:a16="http://schemas.microsoft.com/office/drawing/2014/main" id="{7699EA39-3145-9574-FEF7-FDDC7405F2B3}"/>
              </a:ext>
            </a:extLst>
          </p:cNvPr>
          <p:cNvSpPr>
            <a:spLocks noGrp="1"/>
          </p:cNvSpPr>
          <p:nvPr>
            <p:ph idx="1"/>
          </p:nvPr>
        </p:nvSpPr>
        <p:spPr>
          <a:xfrm>
            <a:off x="680314" y="1575493"/>
            <a:ext cx="6679856" cy="4273453"/>
          </a:xfrm>
        </p:spPr>
        <p:txBody>
          <a:bodyPr>
            <a:normAutofit/>
          </a:bodyPr>
          <a:lstStyle/>
          <a:p>
            <a:pPr marL="0" indent="0">
              <a:buNone/>
            </a:pPr>
            <a:r>
              <a:rPr lang="en-US" sz="2000" b="1" dirty="0">
                <a:solidFill>
                  <a:schemeClr val="accent1"/>
                </a:solidFill>
              </a:rPr>
              <a:t>Large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p>
          <a:p>
            <a:r>
              <a:rPr lang="en-US" sz="1400" dirty="0"/>
              <a:t>Bulleted Text</a:t>
            </a:r>
          </a:p>
          <a:p>
            <a:pPr>
              <a:spcBef>
                <a:spcPts val="400"/>
              </a:spcBef>
            </a:pPr>
            <a:r>
              <a:rPr lang="en-US" sz="1400" dirty="0"/>
              <a:t>Bulleted Text</a:t>
            </a:r>
          </a:p>
          <a:p>
            <a:pPr marL="0" indent="0">
              <a:spcBef>
                <a:spcPts val="2500"/>
              </a:spcBef>
              <a:buNone/>
            </a:pPr>
            <a:r>
              <a:rPr lang="en-US" sz="1600" b="1" dirty="0">
                <a:solidFill>
                  <a:schemeClr val="tx2"/>
                </a:solidFill>
              </a:rPr>
              <a:t>Small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br>
              <a:rPr lang="en-US" sz="1400" dirty="0"/>
            </a:br>
            <a:r>
              <a:rPr lang="en-US" sz="1400" dirty="0"/>
              <a:t>Body copy body copy.</a:t>
            </a:r>
            <a:endParaRPr lang="en-US" sz="1600" dirty="0"/>
          </a:p>
        </p:txBody>
      </p:sp>
      <p:pic>
        <p:nvPicPr>
          <p:cNvPr id="14" name="Picture 13" descr="A person with his arm around another person&#10;&#10;AI-generated content may be incorrect.">
            <a:extLst>
              <a:ext uri="{FF2B5EF4-FFF2-40B4-BE49-F238E27FC236}">
                <a16:creationId xmlns:a16="http://schemas.microsoft.com/office/drawing/2014/main" id="{3673C779-420F-69E7-CF95-5CCD08DCEA76}"/>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31422" t="179" r="17757" b="501"/>
          <a:stretch>
            <a:fillRect/>
          </a:stretch>
        </p:blipFill>
        <p:spPr>
          <a:xfrm>
            <a:off x="8111821" y="1108016"/>
            <a:ext cx="3399865" cy="4427824"/>
          </a:xfrm>
          <a:prstGeom prst="rect">
            <a:avLst/>
          </a:prstGeom>
          <a:noFill/>
          <a:ln w="38100">
            <a:noFill/>
          </a:ln>
        </p:spPr>
      </p:pic>
      <p:sp>
        <p:nvSpPr>
          <p:cNvPr id="2" name="Title 1">
            <a:extLst>
              <a:ext uri="{FF2B5EF4-FFF2-40B4-BE49-F238E27FC236}">
                <a16:creationId xmlns:a16="http://schemas.microsoft.com/office/drawing/2014/main" id="{F02A3056-8598-0047-96A5-8B0F797F862C}"/>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datacenterworld.com </a:t>
            </a:r>
            <a:r>
              <a:rPr lang="en-US" sz="1067" b="0" baseline="0" dirty="0">
                <a:solidFill>
                  <a:schemeClr val="bg1"/>
                </a:solidFill>
                <a:latin typeface="Open Sans" panose="020B0606030504020204" pitchFamily="34" charset="0"/>
              </a:rPr>
              <a:t> |  #datacenterworld</a:t>
            </a:r>
            <a:r>
              <a:rPr lang="en-US" sz="1067" b="0" i="0" baseline="0"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71802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4550-1A04-F426-ED64-69F8E043D24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E40CE05-B9F5-1171-33A7-89EEB1AFDA2F}"/>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9BCD1665-6C86-DA6E-D085-7973A1194789}"/>
              </a:ext>
            </a:extLst>
          </p:cNvPr>
          <p:cNvSpPr/>
          <p:nvPr/>
        </p:nvSpPr>
        <p:spPr>
          <a:xfrm>
            <a:off x="3934666" y="3292711"/>
            <a:ext cx="3702822" cy="1239442"/>
          </a:xfrm>
          <a:prstGeom prst="rect">
            <a:avLst/>
          </a:prstGeom>
        </p:spPr>
        <p:txBody>
          <a:bodyPr wrap="square" lIns="0" tIns="0" rIns="0" bIns="0">
            <a:spAutoFit/>
          </a:bodyPr>
          <a:lstStyle/>
          <a:p>
            <a:pPr defTabSz="914400">
              <a:lnSpc>
                <a:spcPct val="110000"/>
              </a:lnSpc>
              <a:spcBef>
                <a:spcPts val="600"/>
              </a:spcBef>
            </a:pPr>
            <a:r>
              <a:rPr lang="en-US" sz="21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Title here</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6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550A8DCD-CBA9-F091-6B6B-E9D2B58DCB43}"/>
              </a:ext>
            </a:extLst>
          </p:cNvPr>
          <p:cNvSpPr/>
          <p:nvPr/>
        </p:nvSpPr>
        <p:spPr>
          <a:xfrm>
            <a:off x="680314" y="2465882"/>
            <a:ext cx="2782414" cy="2893101"/>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91A633-A8D7-7FD5-474F-B11C3675FA59}"/>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datacenterworld.com </a:t>
            </a:r>
            <a:r>
              <a:rPr lang="en-US" sz="1067" b="0" baseline="0" dirty="0">
                <a:solidFill>
                  <a:schemeClr val="bg1"/>
                </a:solidFill>
                <a:latin typeface="Open Sans" panose="020B0606030504020204" pitchFamily="34" charset="0"/>
              </a:rPr>
              <a:t> |  #datacenterworld</a:t>
            </a:r>
            <a:r>
              <a:rPr lang="en-US" sz="1067" b="0" i="0" baseline="0"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124064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9C44-2316-F714-843A-B4D28E0D23B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7F0979-C5E1-1B3D-A2A6-68B3704BA460}"/>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0AE2DB89-0CC8-9DBE-B266-1CA979D1342F}"/>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3FD22E4E-EE82-1B95-D15D-AAC7B341A855}"/>
              </a:ext>
            </a:extLst>
          </p:cNvPr>
          <p:cNvSpPr/>
          <p:nvPr/>
        </p:nvSpPr>
        <p:spPr>
          <a:xfrm>
            <a:off x="68031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6A2D640-48C7-F1C5-7099-6B686570AF8A}"/>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6" name="Rounded Rectangle 5">
            <a:extLst>
              <a:ext uri="{FF2B5EF4-FFF2-40B4-BE49-F238E27FC236}">
                <a16:creationId xmlns:a16="http://schemas.microsoft.com/office/drawing/2014/main" id="{E86789FA-9B62-6E8D-4B53-C31F716AD627}"/>
              </a:ext>
            </a:extLst>
          </p:cNvPr>
          <p:cNvSpPr/>
          <p:nvPr/>
        </p:nvSpPr>
        <p:spPr>
          <a:xfrm>
            <a:off x="3918189"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4EDF9A-49D8-740F-B6AF-4F285412E522}"/>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datacenterworld.com </a:t>
            </a:r>
            <a:r>
              <a:rPr lang="en-US" sz="1067" b="0" baseline="0" dirty="0">
                <a:solidFill>
                  <a:schemeClr val="bg1"/>
                </a:solidFill>
                <a:latin typeface="Open Sans" panose="020B0606030504020204" pitchFamily="34" charset="0"/>
              </a:rPr>
              <a:t> |  #datacenterworld</a:t>
            </a:r>
            <a:r>
              <a:rPr lang="en-US" sz="1067" b="0" i="0" baseline="0"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295196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38B5-D81B-1A4B-4BF2-B877C8A4924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F4538F2-333A-1963-C638-B74D5CFBA1E4}"/>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DAF21EAA-D97C-31F2-408C-D724033573FD}"/>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1F56B6E2-6EF8-3FB7-1573-EB6FA093D6B8}"/>
              </a:ext>
            </a:extLst>
          </p:cNvPr>
          <p:cNvSpPr/>
          <p:nvPr/>
        </p:nvSpPr>
        <p:spPr>
          <a:xfrm>
            <a:off x="68031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3E27239-9F26-71B0-9BD0-3190ECDDFE31}"/>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6" name="Rounded Rectangle 5">
            <a:extLst>
              <a:ext uri="{FF2B5EF4-FFF2-40B4-BE49-F238E27FC236}">
                <a16:creationId xmlns:a16="http://schemas.microsoft.com/office/drawing/2014/main" id="{8EA0AD09-59B8-0429-8D28-D447C9D3A54C}"/>
              </a:ext>
            </a:extLst>
          </p:cNvPr>
          <p:cNvSpPr/>
          <p:nvPr/>
        </p:nvSpPr>
        <p:spPr>
          <a:xfrm>
            <a:off x="3918189"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E907CE-6920-85AB-2D1A-F2ECAE2978A3}"/>
              </a:ext>
            </a:extLst>
          </p:cNvPr>
          <p:cNvSpPr/>
          <p:nvPr/>
        </p:nvSpPr>
        <p:spPr>
          <a:xfrm>
            <a:off x="715606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3" name="Rounded Rectangle 2">
            <a:extLst>
              <a:ext uri="{FF2B5EF4-FFF2-40B4-BE49-F238E27FC236}">
                <a16:creationId xmlns:a16="http://schemas.microsoft.com/office/drawing/2014/main" id="{DC38D574-8A55-4A32-3B75-FDD693968DCE}"/>
              </a:ext>
            </a:extLst>
          </p:cNvPr>
          <p:cNvSpPr/>
          <p:nvPr/>
        </p:nvSpPr>
        <p:spPr>
          <a:xfrm>
            <a:off x="715606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5E5F858-E9E2-8850-F79F-D86954C89EB7}"/>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datacenterworld.com </a:t>
            </a:r>
            <a:r>
              <a:rPr lang="en-US" sz="1067" b="0" baseline="0" dirty="0">
                <a:solidFill>
                  <a:schemeClr val="bg1"/>
                </a:solidFill>
                <a:latin typeface="Open Sans" panose="020B0606030504020204" pitchFamily="34" charset="0"/>
              </a:rPr>
              <a:t> |  #datacenterworld</a:t>
            </a:r>
            <a:r>
              <a:rPr lang="en-US" sz="1067" b="0" i="0" baseline="0"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390119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6E54-3844-3741-1161-2D3EA880E3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17114B6-289C-B539-6247-199C679ACBE1}"/>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13" name="Rounded Rectangle 12">
            <a:extLst>
              <a:ext uri="{FF2B5EF4-FFF2-40B4-BE49-F238E27FC236}">
                <a16:creationId xmlns:a16="http://schemas.microsoft.com/office/drawing/2014/main" id="{05E1ABEA-926D-3364-D414-54F03A6BAF4D}"/>
              </a:ext>
            </a:extLst>
          </p:cNvPr>
          <p:cNvSpPr/>
          <p:nvPr/>
        </p:nvSpPr>
        <p:spPr>
          <a:xfrm>
            <a:off x="68031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1F97AD36-7A65-0EBC-D0FB-2B192D8307B9}"/>
              </a:ext>
            </a:extLst>
          </p:cNvPr>
          <p:cNvSpPr/>
          <p:nvPr/>
        </p:nvSpPr>
        <p:spPr>
          <a:xfrm>
            <a:off x="352844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4E8D58DF-61F0-F8C9-399F-7C32D1E5486E}"/>
              </a:ext>
            </a:extLst>
          </p:cNvPr>
          <p:cNvSpPr/>
          <p:nvPr/>
        </p:nvSpPr>
        <p:spPr>
          <a:xfrm>
            <a:off x="637657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C8F05CAE-6D60-4880-DDE0-2FD089597DCE}"/>
              </a:ext>
            </a:extLst>
          </p:cNvPr>
          <p:cNvSpPr/>
          <p:nvPr/>
        </p:nvSpPr>
        <p:spPr>
          <a:xfrm>
            <a:off x="9217210"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EB5FE18-0C3F-0876-7DC3-670C80903644}"/>
              </a:ext>
            </a:extLst>
          </p:cNvPr>
          <p:cNvSpPr/>
          <p:nvPr/>
        </p:nvSpPr>
        <p:spPr>
          <a:xfrm>
            <a:off x="680314"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1" name="Rectangle 10">
            <a:extLst>
              <a:ext uri="{FF2B5EF4-FFF2-40B4-BE49-F238E27FC236}">
                <a16:creationId xmlns:a16="http://schemas.microsoft.com/office/drawing/2014/main" id="{D2FCEB54-97CE-AAF9-4187-523DD1AC229C}"/>
              </a:ext>
            </a:extLst>
          </p:cNvPr>
          <p:cNvSpPr/>
          <p:nvPr/>
        </p:nvSpPr>
        <p:spPr>
          <a:xfrm>
            <a:off x="3528445"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2" name="Rectangle 11">
            <a:extLst>
              <a:ext uri="{FF2B5EF4-FFF2-40B4-BE49-F238E27FC236}">
                <a16:creationId xmlns:a16="http://schemas.microsoft.com/office/drawing/2014/main" id="{4F6483C7-E8A6-6641-8098-1A7DB647D4EE}"/>
              </a:ext>
            </a:extLst>
          </p:cNvPr>
          <p:cNvSpPr/>
          <p:nvPr/>
        </p:nvSpPr>
        <p:spPr>
          <a:xfrm>
            <a:off x="6376576"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4" name="Rectangle 13">
            <a:extLst>
              <a:ext uri="{FF2B5EF4-FFF2-40B4-BE49-F238E27FC236}">
                <a16:creationId xmlns:a16="http://schemas.microsoft.com/office/drawing/2014/main" id="{2AFC7A6B-FF34-322F-EDD2-83AC5C32BBE1}"/>
              </a:ext>
            </a:extLst>
          </p:cNvPr>
          <p:cNvSpPr/>
          <p:nvPr/>
        </p:nvSpPr>
        <p:spPr>
          <a:xfrm>
            <a:off x="9217212"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2" name="Title 1">
            <a:extLst>
              <a:ext uri="{FF2B5EF4-FFF2-40B4-BE49-F238E27FC236}">
                <a16:creationId xmlns:a16="http://schemas.microsoft.com/office/drawing/2014/main" id="{C1B9DFE4-789A-5CD4-7921-ED0BB424F4F8}"/>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datacenterworld.com </a:t>
            </a:r>
            <a:r>
              <a:rPr lang="en-US" sz="1067" b="0" baseline="0" dirty="0">
                <a:solidFill>
                  <a:schemeClr val="bg1"/>
                </a:solidFill>
                <a:latin typeface="Open Sans" panose="020B0606030504020204" pitchFamily="34" charset="0"/>
              </a:rPr>
              <a:t> |  #datacenterworld</a:t>
            </a:r>
            <a:r>
              <a:rPr lang="en-US" sz="1067" b="0" i="0" baseline="0"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39883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ack background&#10;&#10;AI-generated content may be incorrect.">
            <a:extLst>
              <a:ext uri="{FF2B5EF4-FFF2-40B4-BE49-F238E27FC236}">
                <a16:creationId xmlns:a16="http://schemas.microsoft.com/office/drawing/2014/main" id="{246A1FBD-F5F2-C509-C5B4-F16891A67A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6959" y="2733256"/>
            <a:ext cx="7478082" cy="1233227"/>
          </a:xfrm>
          <a:prstGeom prst="rect">
            <a:avLst/>
          </a:prstGeom>
          <a:effectLst>
            <a:glow rad="508000">
              <a:schemeClr val="tx1">
                <a:alpha val="80000"/>
              </a:schemeClr>
            </a:glow>
          </a:effectLst>
        </p:spPr>
      </p:pic>
    </p:spTree>
    <p:extLst>
      <p:ext uri="{BB962C8B-B14F-4D97-AF65-F5344CB8AC3E}">
        <p14:creationId xmlns:p14="http://schemas.microsoft.com/office/powerpoint/2010/main" val="1153393425"/>
      </p:ext>
    </p:extLst>
  </p:cSld>
  <p:clrMapOvr>
    <a:masterClrMapping/>
  </p:clrMapOvr>
</p:sld>
</file>

<file path=ppt/theme/theme1.xml><?xml version="1.0" encoding="utf-8"?>
<a:theme xmlns:a="http://schemas.openxmlformats.org/drawingml/2006/main" name="Master Slide">
  <a:themeElements>
    <a:clrScheme name="EC 2026">
      <a:dk1>
        <a:srgbClr val="002144"/>
      </a:dk1>
      <a:lt1>
        <a:srgbClr val="FFFFFF"/>
      </a:lt1>
      <a:dk2>
        <a:srgbClr val="003BB2"/>
      </a:dk2>
      <a:lt2>
        <a:srgbClr val="E9E9EC"/>
      </a:lt2>
      <a:accent1>
        <a:srgbClr val="28B3FF"/>
      </a:accent1>
      <a:accent2>
        <a:srgbClr val="AAE5FF"/>
      </a:accent2>
      <a:accent3>
        <a:srgbClr val="33D6C8"/>
      </a:accent3>
      <a:accent4>
        <a:srgbClr val="9423FB"/>
      </a:accent4>
      <a:accent5>
        <a:srgbClr val="FF537B"/>
      </a:accent5>
      <a:accent6>
        <a:srgbClr val="EDAE00"/>
      </a:accent6>
      <a:hlink>
        <a:srgbClr val="003BB2"/>
      </a:hlink>
      <a:folHlink>
        <a:srgbClr val="003BB2"/>
      </a:folHlink>
    </a:clrScheme>
    <a:fontScheme name="DCW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6f7edec-793f-422f-bf86-565db80f0f0d">
      <UserInfo>
        <DisplayName>Gillespie, Susan</DisplayName>
        <AccountId>184</AccountId>
        <AccountType/>
      </UserInfo>
      <UserInfo>
        <DisplayName>Chang, Kimberly</DisplayName>
        <AccountId>95</AccountId>
        <AccountType/>
      </UserInfo>
      <UserInfo>
        <DisplayName>Gibb, Tara</DisplayName>
        <AccountId>206</AccountId>
        <AccountType/>
      </UserInfo>
      <UserInfo>
        <DisplayName>zzz_Bustamante, Natalie</DisplayName>
        <AccountId>121</AccountId>
        <AccountType/>
      </UserInfo>
      <UserInfo>
        <DisplayName>Leahy, Michael</DisplayName>
        <AccountId>85</AccountId>
        <AccountType/>
      </UserInfo>
      <UserInfo>
        <DisplayName>Quinlan, Sarah</DisplayName>
        <AccountId>376</AccountId>
        <AccountType/>
      </UserInfo>
      <UserInfo>
        <DisplayName>Mizuhara, Alma</DisplayName>
        <AccountId>89</AccountId>
        <AccountType/>
      </UserInfo>
      <UserInfo>
        <DisplayName>zzz_Wang, Austin</DisplayName>
        <AccountId>130</AccountId>
        <AccountType/>
      </UserInfo>
      <UserInfo>
        <DisplayName>Ibarra, Alyssa</DisplayName>
        <AccountId>242</AccountId>
        <AccountType/>
      </UserInfo>
      <UserInfo>
        <DisplayName>Buza, Brittany</DisplayName>
        <AccountId>377</AccountId>
        <AccountType/>
      </UserInfo>
      <UserInfo>
        <DisplayName>Ratliffe, Karina</DisplayName>
        <AccountId>378</AccountId>
        <AccountType/>
      </UserInfo>
      <UserInfo>
        <DisplayName>zzz_Scharf, Monique</DisplayName>
        <AccountId>7</AccountId>
        <AccountType/>
      </UserInfo>
      <UserInfo>
        <DisplayName>Ng, Winnie</DisplayName>
        <AccountId>17</AccountId>
        <AccountType/>
      </UserInfo>
      <UserInfo>
        <DisplayName>Graham, Matt</DisplayName>
        <AccountId>16</AccountId>
        <AccountType/>
      </UserInfo>
      <UserInfo>
        <DisplayName>Benitez, Raquel</DisplayName>
        <AccountId>283</AccountId>
        <AccountType/>
      </UserInfo>
      <UserInfo>
        <DisplayName>Kupiec, Sandra</DisplayName>
        <AccountId>154</AccountId>
        <AccountType/>
      </UserInfo>
      <UserInfo>
        <DisplayName>Wilde, Kari</DisplayName>
        <AccountId>466</AccountId>
        <AccountType/>
      </UserInfo>
      <UserInfo>
        <DisplayName>Truscio, Jessie</DisplayName>
        <AccountId>401</AccountId>
        <AccountType/>
      </UserInfo>
      <UserInfo>
        <DisplayName>Ruiz de Vinaspre, Vanessa</DisplayName>
        <AccountId>78</AccountId>
        <AccountType/>
      </UserInfo>
      <UserInfo>
        <DisplayName>zzz_Cruz, Liz</DisplayName>
        <AccountId>225</AccountId>
        <AccountType/>
      </UserInfo>
      <UserInfo>
        <DisplayName>Bush, Courtney</DisplayName>
        <AccountId>561</AccountId>
        <AccountType/>
      </UserInfo>
      <UserInfo>
        <DisplayName>Nunes, Nelia</DisplayName>
        <AccountId>410</AccountId>
        <AccountType/>
      </UserInfo>
      <UserInfo>
        <DisplayName>Clark, Allison</DisplayName>
        <AccountId>249</AccountId>
        <AccountType/>
      </UserInfo>
      <UserInfo>
        <DisplayName>Osing, Jonathan</DisplayName>
        <AccountId>138</AccountId>
        <AccountType/>
      </UserInfo>
      <UserInfo>
        <DisplayName>zzz_Scott, Todd</DisplayName>
        <AccountId>562</AccountId>
        <AccountType/>
      </UserInfo>
      <UserInfo>
        <DisplayName>Wise, Will</DisplayName>
        <AccountId>568</AccountId>
        <AccountType/>
      </UserInfo>
      <UserInfo>
        <DisplayName>Chu, Silas</DisplayName>
        <AccountId>88</AccountId>
        <AccountType/>
      </UserInfo>
      <UserInfo>
        <DisplayName>Grasso, Brian</DisplayName>
        <AccountId>271</AccountId>
        <AccountType/>
      </UserInfo>
      <UserInfo>
        <DisplayName>Steele, Jen</DisplayName>
        <AccountId>709</AccountId>
        <AccountType/>
      </UserInfo>
      <UserInfo>
        <DisplayName>Starck, Stacey</DisplayName>
        <AccountId>551</AccountId>
        <AccountType/>
      </UserInfo>
      <UserInfo>
        <DisplayName>Vaughan, Malindi</DisplayName>
        <AccountId>770</AccountId>
        <AccountType/>
      </UserInfo>
      <UserInfo>
        <DisplayName>Li, Brandon</DisplayName>
        <AccountId>771</AccountId>
        <AccountType/>
      </UserInfo>
      <UserInfo>
        <DisplayName>Holback, Zachary</DisplayName>
        <AccountId>736</AccountId>
        <AccountType/>
      </UserInfo>
    </SharedWithUsers>
    <TaxCatchAll xmlns="86f7edec-793f-422f-bf86-565db80f0f0d" xsi:nil="true"/>
    <lcf76f155ced4ddcb4097134ff3c332f xmlns="8636c50b-363d-4a7d-adb0-cfd422105622">
      <Terms xmlns="http://schemas.microsoft.com/office/infopath/2007/PartnerControls"/>
    </lcf76f155ced4ddcb4097134ff3c332f>
    <Box xmlns="8636c50b-363d-4a7d-adb0-cfd422105622">
      <Url xsi:nil="true"/>
      <Description xsi:nil="true"/>
    </Box>
    <IconOverlay xmlns="http://schemas.microsoft.com/sharepoint/v4" xsi:nil="true"/>
    <ArchiverLinkFileType xmlns="8636c50b-363d-4a7d-adb0-cfd4221056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89D60CD2ED204EAFDAF0E3751CDEB7" ma:contentTypeVersion="24" ma:contentTypeDescription="Create a new document." ma:contentTypeScope="" ma:versionID="a092c4adf47badc68cbb3afede4bbcd6">
  <xsd:schema xmlns:xsd="http://www.w3.org/2001/XMLSchema" xmlns:xs="http://www.w3.org/2001/XMLSchema" xmlns:p="http://schemas.microsoft.com/office/2006/metadata/properties" xmlns:ns1="http://schemas.microsoft.com/sharepoint/v3" xmlns:ns2="8636c50b-363d-4a7d-adb0-cfd422105622" xmlns:ns3="86f7edec-793f-422f-bf86-565db80f0f0d" xmlns:ns4="http://schemas.microsoft.com/sharepoint/v4" targetNamespace="http://schemas.microsoft.com/office/2006/metadata/properties" ma:root="true" ma:fieldsID="d513387b7689dae8ed663db468f21920" ns1:_="" ns2:_="" ns3:_="" ns4:_="">
    <xsd:import namespace="http://schemas.microsoft.com/sharepoint/v3"/>
    <xsd:import namespace="8636c50b-363d-4a7d-adb0-cfd422105622"/>
    <xsd:import namespace="86f7edec-793f-422f-bf86-565db80f0f0d"/>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Box" minOccurs="0"/>
                <xsd:element ref="ns2:MediaServiceBillingMetadata" minOccurs="0"/>
                <xsd:element ref="ns2:ArchiverLinkFileType"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0" nillable="true" ma:displayName="Declared Record" ma:hidden="true" ma:internalName="_vti_ItemDeclaredRecord" ma:readOnly="true">
      <xsd:simpleType>
        <xsd:restriction base="dms:DateTime"/>
      </xsd:simpleType>
    </xsd:element>
    <xsd:element name="_vti_ItemHoldRecordStatus" ma:index="31"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36c50b-363d-4a7d-adb0-cfd422105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Box" ma:index="26" nillable="true" ma:displayName="Box" ma:format="Hyperlink" ma:internalName="Box">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element name="ArchiverLinkFileType" ma:index="28"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7edec-793f-422f-bf86-565db80f0f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321641-f830-4df6-bcca-0902dbd8c4b3}" ma:internalName="TaxCatchAll" ma:showField="CatchAllData" ma:web="86f7edec-793f-422f-bf86-565db80f0f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C09E2-CFAF-4CBF-B047-A374106671E6}">
  <ds:schemaRefs>
    <ds:schemaRef ds:uri="http://schemas.microsoft.com/sharepoint/v3/contenttype/forms"/>
  </ds:schemaRefs>
</ds:datastoreItem>
</file>

<file path=customXml/itemProps2.xml><?xml version="1.0" encoding="utf-8"?>
<ds:datastoreItem xmlns:ds="http://schemas.openxmlformats.org/officeDocument/2006/customXml" ds:itemID="{1DCF4DC9-5C1C-4000-9EEC-C281C2259699}">
  <ds:schemaRefs>
    <ds:schemaRef ds:uri="8636c50b-363d-4a7d-adb0-cfd422105622"/>
    <ds:schemaRef ds:uri="http://purl.org/dc/dcmitype/"/>
    <ds:schemaRef ds:uri="86f7edec-793f-422f-bf86-565db80f0f0d"/>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customXml/itemProps3.xml><?xml version="1.0" encoding="utf-8"?>
<ds:datastoreItem xmlns:ds="http://schemas.openxmlformats.org/officeDocument/2006/customXml" ds:itemID="{15DD189A-4F63-4E51-A79F-B229A77B5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36c50b-363d-4a7d-adb0-cfd422105622"/>
    <ds:schemaRef ds:uri="86f7edec-793f-422f-bf86-565db80f0f0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3030</TotalTime>
  <Words>401</Words>
  <Application>Microsoft Macintosh PowerPoint</Application>
  <PresentationFormat>Widescreen</PresentationFormat>
  <Paragraphs>67</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Aleo</vt:lpstr>
      <vt:lpstr>Arial</vt:lpstr>
      <vt:lpstr>Open Sans</vt:lpstr>
      <vt:lpstr>Master Slide</vt:lpstr>
      <vt:lpstr>Title Here Title Here Title Here Title Here Title Here</vt:lpstr>
      <vt:lpstr>Title Here Title Here Title Here Title Here Title Here</vt:lpstr>
      <vt:lpstr>Title Here Title Here Title Here</vt:lpstr>
      <vt:lpstr>Title here</vt:lpstr>
      <vt:lpstr>Session Title Line 1 Session Title Line 2</vt:lpstr>
      <vt:lpstr>Session Title Line 1 Session Title Line 2</vt:lpstr>
      <vt:lpstr>Session Title Line 1 Session Title Line 2</vt:lpstr>
      <vt:lpstr>Session Title Line 1 Session Title Line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World | 2026 Prospectus</dc:title>
  <dc:subject/>
  <dc:creator>Microsoft Office User</dc:creator>
  <cp:keywords/>
  <dc:description/>
  <cp:lastModifiedBy>Linda Dunne</cp:lastModifiedBy>
  <cp:revision>289</cp:revision>
  <dcterms:created xsi:type="dcterms:W3CDTF">2018-05-22T13:54:22Z</dcterms:created>
  <dcterms:modified xsi:type="dcterms:W3CDTF">2025-09-12T20:09:06Z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0x010100B689D60CD2ED204EAFDAF0E3751CDEB7</vt:lpwstr>
  </property>
  <property fmtid="{D5CDD505-2E9C-101B-9397-08002B2CF9AE}" pid="3" name="Order">
    <vt:r8>1200</vt:r8>
  </property>
  <property fmtid="{D5CDD505-2E9C-101B-9397-08002B2CF9AE}" pid="4" name="MSIP_Label_e1b4a6d7-967f-4d55-9d13-d94940dabb24_Enabled">
    <vt:lpwstr>true</vt:lpwstr>
  </property>
  <property fmtid="{D5CDD505-2E9C-101B-9397-08002B2CF9AE}" pid="5" name="MSIP_Label_e1b4a6d7-967f-4d55-9d13-d94940dabb24_SetDate">
    <vt:lpwstr>2021-07-22T03:50:00Z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534e2267-95f5-4307-987a-54e19da3694e</vt:lpwstr>
  </property>
  <property fmtid="{D5CDD505-2E9C-101B-9397-08002B2CF9AE}" pid="10" name="MSIP_Label_e1b4a6d7-967f-4d55-9d13-d94940dabb24_ContentBits">
    <vt:lpwstr>0</vt:lpwstr>
  </property>
  <property fmtid="{D5CDD505-2E9C-101B-9397-08002B2CF9AE}" pid="11" name="MediaServiceImageTags">
    <vt:lpwstr/>
  </property>
</Properties>
</file>