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3"/>
  </p:notesMasterIdLst>
  <p:sldIdLst>
    <p:sldId id="284" r:id="rId5"/>
    <p:sldId id="287" r:id="rId6"/>
    <p:sldId id="285" r:id="rId7"/>
    <p:sldId id="292" r:id="rId8"/>
    <p:sldId id="293" r:id="rId9"/>
    <p:sldId id="294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03"/>
    <a:srgbClr val="EB6E09"/>
    <a:srgbClr val="011326"/>
    <a:srgbClr val="094B6F"/>
    <a:srgbClr val="04639D"/>
    <a:srgbClr val="148ECB"/>
    <a:srgbClr val="158ECA"/>
    <a:srgbClr val="70CC14"/>
    <a:srgbClr val="092864"/>
    <a:srgbClr val="14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5"/>
    <p:restoredTop sz="94762"/>
  </p:normalViewPr>
  <p:slideViewPr>
    <p:cSldViewPr snapToGrid="0" snapToObjects="1">
      <p:cViewPr varScale="1">
        <p:scale>
          <a:sx n="108" d="100"/>
          <a:sy n="108" d="100"/>
        </p:scale>
        <p:origin x="7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51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9770-11D3-184F-9B68-6A588B9162F3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BC80-A2CA-414B-8ECA-94F1C7516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BC80-A2CA-414B-8ECA-94F1C7516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6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BC80-A2CA-414B-8ECA-94F1C7516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17" y="1265933"/>
            <a:ext cx="6878320" cy="1655762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617" y="2921695"/>
            <a:ext cx="6878320" cy="1000549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F8D013-49EC-87E6-5FA8-38CDDBBF1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727" y="5592067"/>
            <a:ext cx="4846320" cy="11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17" y="2900524"/>
            <a:ext cx="5594383" cy="1655762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617" y="4556286"/>
            <a:ext cx="5594383" cy="1000549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CB316-5A95-56AA-FBE3-2B308E990E8D}"/>
              </a:ext>
            </a:extLst>
          </p:cNvPr>
          <p:cNvSpPr txBox="1"/>
          <p:nvPr userDrawn="1"/>
        </p:nvSpPr>
        <p:spPr>
          <a:xfrm>
            <a:off x="5638800" y="612977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</a:t>
            </a:r>
            <a:r>
              <a:rPr lang="en-US" sz="1600" b="1" i="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DataCenterWorld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CD409-8D1F-E04E-80B3-FFB80C4AF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96" y="127847"/>
            <a:ext cx="6583680" cy="19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825625"/>
            <a:ext cx="11485419" cy="41001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AF79BB-0CF3-354B-9FB8-50555C23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91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4073"/>
            <a:ext cx="6728988" cy="2852737"/>
          </a:xfrm>
        </p:spPr>
        <p:txBody>
          <a:bodyPr anchor="t">
            <a:normAutofit/>
          </a:bodyPr>
          <a:lstStyle>
            <a:lvl1pPr>
              <a:defRPr sz="4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03870"/>
            <a:ext cx="56388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B6E0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80C48-D55B-3693-04B4-61469F325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856607"/>
            <a:ext cx="3383280" cy="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365125"/>
            <a:ext cx="11485419" cy="895639"/>
          </a:xfrm>
        </p:spPr>
        <p:txBody>
          <a:bodyPr anchor="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781" y="1260764"/>
            <a:ext cx="5618019" cy="435133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0764"/>
            <a:ext cx="5715000" cy="435133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8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6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1781" y="365125"/>
            <a:ext cx="11485419" cy="1311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781" y="1364167"/>
            <a:ext cx="114854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B8E77-C324-4140-9C2B-A29D474EA20F}"/>
              </a:ext>
            </a:extLst>
          </p:cNvPr>
          <p:cNvSpPr txBox="1"/>
          <p:nvPr userDrawn="1"/>
        </p:nvSpPr>
        <p:spPr>
          <a:xfrm>
            <a:off x="6802582" y="6416893"/>
            <a:ext cx="508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datacenterworld.com</a:t>
            </a:r>
            <a:r>
              <a:rPr lang="en-US" sz="11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|  #</a:t>
            </a:r>
            <a:r>
              <a:rPr lang="en-US" sz="1100" b="1" i="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datacenterworld</a:t>
            </a:r>
            <a:endParaRPr lang="en-US" sz="1100" b="1" i="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5D76A8-49DC-C8DB-57C9-01A05BF883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820" y="6313382"/>
            <a:ext cx="2958536" cy="5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78" r:id="rId3"/>
    <p:sldLayoutId id="2147483679" r:id="rId4"/>
    <p:sldLayoutId id="2147483680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F622-9716-5140-BEDD-3222404BC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Title Page Header Goes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17E69-2F5F-9446-823D-E757D0E65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simple subhead copy 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10373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D6AC-A5F7-8542-8B88-E07397317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Title Page has a Bigger Logo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28679-D43A-E64C-8F1A-2E9E1588A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simple subhead copy line goes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6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E3AC-D017-9A4D-9616-3B4BD4FF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365125"/>
            <a:ext cx="11485419" cy="844837"/>
          </a:xfrm>
        </p:spPr>
        <p:txBody>
          <a:bodyPr/>
          <a:lstStyle/>
          <a:p>
            <a:r>
              <a:rPr lang="en-US" dirty="0"/>
              <a:t>Headlines Can be Wonderful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F1547-1AC8-BE4B-B98B-DF4367B9E0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638" y="1209675"/>
            <a:ext cx="6777037" cy="587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Short and on-point headlines are the best</a:t>
            </a:r>
          </a:p>
          <a:p>
            <a:pPr marL="0" indent="0">
              <a:buNone/>
            </a:pPr>
            <a:r>
              <a:rPr lang="en-US" dirty="0"/>
              <a:t>Bacon ipsum dolor </a:t>
            </a:r>
            <a:r>
              <a:rPr lang="en-US" dirty="0" err="1"/>
              <a:t>amet</a:t>
            </a:r>
            <a:r>
              <a:rPr lang="en-US" dirty="0"/>
              <a:t> meatball frankfurter </a:t>
            </a:r>
            <a:r>
              <a:rPr lang="en-US" dirty="0" err="1"/>
              <a:t>leberkas</a:t>
            </a:r>
            <a:r>
              <a:rPr lang="en-US" dirty="0"/>
              <a:t> pork loin, brisket </a:t>
            </a:r>
            <a:r>
              <a:rPr lang="en-US" dirty="0" err="1"/>
              <a:t>t-bone</a:t>
            </a:r>
            <a:r>
              <a:rPr lang="en-US" dirty="0"/>
              <a:t> </a:t>
            </a:r>
            <a:r>
              <a:rPr lang="en-US" dirty="0" err="1"/>
              <a:t>shankle</a:t>
            </a:r>
            <a:r>
              <a:rPr lang="en-US" dirty="0"/>
              <a:t> </a:t>
            </a:r>
            <a:r>
              <a:rPr lang="en-US" dirty="0" err="1"/>
              <a:t>burgdoggen</a:t>
            </a:r>
            <a:r>
              <a:rPr lang="en-US" dirty="0"/>
              <a:t> sausage pork belly ground round tri-tip. Kevin tri-tip tail ball tip sirloin. Turkey </a:t>
            </a:r>
            <a:r>
              <a:rPr lang="en-US" dirty="0" err="1"/>
              <a:t>doner</a:t>
            </a:r>
            <a:r>
              <a:rPr lang="en-US" dirty="0"/>
              <a:t> corned beef tri-tip. Salami sirloin sausage buffalo biltong corned beef. Pancetta rump shank.</a:t>
            </a:r>
          </a:p>
          <a:p>
            <a:r>
              <a:rPr lang="en-US" dirty="0"/>
              <a:t>Meatloaf ground round ball tip</a:t>
            </a:r>
          </a:p>
          <a:p>
            <a:r>
              <a:rPr lang="en-US" dirty="0"/>
              <a:t>Hamburger pork fatback </a:t>
            </a:r>
            <a:r>
              <a:rPr lang="en-US" dirty="0" err="1"/>
              <a:t>porchetta</a:t>
            </a:r>
            <a:r>
              <a:rPr lang="en-US" dirty="0"/>
              <a:t> </a:t>
            </a:r>
            <a:r>
              <a:rPr lang="en-US" dirty="0" err="1"/>
              <a:t>landjaeger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Another subhead for this page</a:t>
            </a:r>
          </a:p>
          <a:p>
            <a:pPr marL="0" indent="0">
              <a:buNone/>
            </a:pPr>
            <a:r>
              <a:rPr lang="en-US" dirty="0"/>
              <a:t>Meatball tongue pork loin </a:t>
            </a:r>
            <a:r>
              <a:rPr lang="en-US" dirty="0" err="1"/>
              <a:t>burgdoggen</a:t>
            </a:r>
            <a:r>
              <a:rPr lang="en-US" dirty="0"/>
              <a:t> bresaola fatback </a:t>
            </a:r>
            <a:r>
              <a:rPr lang="en-US" dirty="0" err="1"/>
              <a:t>porchetta</a:t>
            </a:r>
            <a:r>
              <a:rPr lang="en-US" dirty="0"/>
              <a:t> pancetta ribeye short ribs prosciutto short loin corned beef jowl. Bresaola venison sausage meatloaf cow ribeye filet mignon corned beef flank.</a:t>
            </a:r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BC82179E-85FB-FF42-9452-6D647427C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4" r="17423"/>
          <a:stretch/>
        </p:blipFill>
        <p:spPr>
          <a:xfrm>
            <a:off x="7401099" y="1339912"/>
            <a:ext cx="438912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698CB9E-47C9-A641-AADE-5384D696E205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4AC7583-68C3-6B49-84CD-F13EEC27B4BE}"/>
              </a:ext>
            </a:extLst>
          </p:cNvPr>
          <p:cNvSpPr txBox="1">
            <a:spLocks/>
          </p:cNvSpPr>
          <p:nvPr/>
        </p:nvSpPr>
        <p:spPr>
          <a:xfrm>
            <a:off x="4051083" y="3013501"/>
            <a:ext cx="4537389" cy="8156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0" dirty="0" err="1">
                <a:solidFill>
                  <a:schemeClr val="accent2"/>
                </a:solidFill>
              </a:rPr>
              <a:t>Firstname</a:t>
            </a:r>
            <a:r>
              <a:rPr lang="en-US" sz="2600" b="1" i="0" dirty="0">
                <a:solidFill>
                  <a:schemeClr val="accent2"/>
                </a:solidFill>
              </a:rPr>
              <a:t> </a:t>
            </a:r>
            <a:r>
              <a:rPr lang="en-US" sz="2600" b="1" i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20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40E58-3E1C-DD44-98DE-CC3B39C568F8}"/>
              </a:ext>
            </a:extLst>
          </p:cNvPr>
          <p:cNvSpPr/>
          <p:nvPr/>
        </p:nvSpPr>
        <p:spPr>
          <a:xfrm>
            <a:off x="599497" y="1865376"/>
            <a:ext cx="3179401" cy="31904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5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698CB9E-47C9-A641-AADE-5384D696E205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4AC7583-68C3-6B49-84CD-F13EEC27B4BE}"/>
              </a:ext>
            </a:extLst>
          </p:cNvPr>
          <p:cNvSpPr txBox="1">
            <a:spLocks/>
          </p:cNvSpPr>
          <p:nvPr/>
        </p:nvSpPr>
        <p:spPr>
          <a:xfrm>
            <a:off x="1212145" y="4497671"/>
            <a:ext cx="2943255" cy="6771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2000" b="1" i="0" baseline="0" dirty="0">
                <a:solidFill>
                  <a:schemeClr val="accent2"/>
                </a:solidFill>
              </a:rPr>
              <a:t> </a:t>
            </a:r>
            <a:r>
              <a:rPr lang="en-US" sz="20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7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40E58-3E1C-DD44-98DE-CC3B39C568F8}"/>
              </a:ext>
            </a:extLst>
          </p:cNvPr>
          <p:cNvSpPr/>
          <p:nvPr/>
        </p:nvSpPr>
        <p:spPr>
          <a:xfrm>
            <a:off x="1212145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5BF081-ABB3-D34D-8311-A1A4A69E1980}"/>
              </a:ext>
            </a:extLst>
          </p:cNvPr>
          <p:cNvSpPr txBox="1">
            <a:spLocks/>
          </p:cNvSpPr>
          <p:nvPr/>
        </p:nvSpPr>
        <p:spPr>
          <a:xfrm>
            <a:off x="5418385" y="4497671"/>
            <a:ext cx="2943255" cy="6771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2000" b="1" i="0" baseline="0" dirty="0">
                <a:solidFill>
                  <a:schemeClr val="accent2"/>
                </a:solidFill>
              </a:rPr>
              <a:t> </a:t>
            </a:r>
            <a:r>
              <a:rPr lang="en-US" sz="20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7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F32CAB-7650-7F42-B7C4-3769FF4F9829}"/>
              </a:ext>
            </a:extLst>
          </p:cNvPr>
          <p:cNvSpPr/>
          <p:nvPr/>
        </p:nvSpPr>
        <p:spPr>
          <a:xfrm>
            <a:off x="5418385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7B14-3C1C-52D9-FEA4-C4384A50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B242-8A26-B231-A025-7B0647812B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9E1D3-53FF-63FC-EA31-3640590FE0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AC95FB-5934-204A-902E-8E1CC02FE684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033AB0B-2CAA-434D-A91D-0500F95E4BE8}"/>
              </a:ext>
            </a:extLst>
          </p:cNvPr>
          <p:cNvSpPr txBox="1">
            <a:spLocks/>
          </p:cNvSpPr>
          <p:nvPr/>
        </p:nvSpPr>
        <p:spPr>
          <a:xfrm>
            <a:off x="2475405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724490-99DF-5649-9D2E-81F3E95AD987}"/>
              </a:ext>
            </a:extLst>
          </p:cNvPr>
          <p:cNvSpPr/>
          <p:nvPr/>
        </p:nvSpPr>
        <p:spPr>
          <a:xfrm>
            <a:off x="599497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CFEE2-12A2-6F4D-B2F9-B9EA00DF9F69}"/>
              </a:ext>
            </a:extLst>
          </p:cNvPr>
          <p:cNvSpPr txBox="1">
            <a:spLocks/>
          </p:cNvSpPr>
          <p:nvPr/>
        </p:nvSpPr>
        <p:spPr>
          <a:xfrm>
            <a:off x="2475405" y="4345845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6A7FC1-F6D3-3A45-A67C-6EC5B9E26651}"/>
              </a:ext>
            </a:extLst>
          </p:cNvPr>
          <p:cNvSpPr/>
          <p:nvPr/>
        </p:nvSpPr>
        <p:spPr>
          <a:xfrm>
            <a:off x="599497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3130E5E-5CAE-9D4F-8A44-7C712E351ADF}"/>
              </a:ext>
            </a:extLst>
          </p:cNvPr>
          <p:cNvSpPr txBox="1">
            <a:spLocks/>
          </p:cNvSpPr>
          <p:nvPr/>
        </p:nvSpPr>
        <p:spPr>
          <a:xfrm>
            <a:off x="7085906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15BDE-BB89-984B-8936-77EC50623531}"/>
              </a:ext>
            </a:extLst>
          </p:cNvPr>
          <p:cNvSpPr/>
          <p:nvPr/>
        </p:nvSpPr>
        <p:spPr>
          <a:xfrm>
            <a:off x="5209998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0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AC95FB-5934-204A-902E-8E1CC02FE684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033AB0B-2CAA-434D-A91D-0500F95E4BE8}"/>
              </a:ext>
            </a:extLst>
          </p:cNvPr>
          <p:cNvSpPr txBox="1">
            <a:spLocks/>
          </p:cNvSpPr>
          <p:nvPr/>
        </p:nvSpPr>
        <p:spPr>
          <a:xfrm>
            <a:off x="2475405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724490-99DF-5649-9D2E-81F3E95AD987}"/>
              </a:ext>
            </a:extLst>
          </p:cNvPr>
          <p:cNvSpPr/>
          <p:nvPr/>
        </p:nvSpPr>
        <p:spPr>
          <a:xfrm>
            <a:off x="599497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CFEE2-12A2-6F4D-B2F9-B9EA00DF9F69}"/>
              </a:ext>
            </a:extLst>
          </p:cNvPr>
          <p:cNvSpPr txBox="1">
            <a:spLocks/>
          </p:cNvSpPr>
          <p:nvPr/>
        </p:nvSpPr>
        <p:spPr>
          <a:xfrm>
            <a:off x="2475405" y="4345845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6A7FC1-F6D3-3A45-A67C-6EC5B9E26651}"/>
              </a:ext>
            </a:extLst>
          </p:cNvPr>
          <p:cNvSpPr/>
          <p:nvPr/>
        </p:nvSpPr>
        <p:spPr>
          <a:xfrm>
            <a:off x="599497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3130E5E-5CAE-9D4F-8A44-7C712E351ADF}"/>
              </a:ext>
            </a:extLst>
          </p:cNvPr>
          <p:cNvSpPr txBox="1">
            <a:spLocks/>
          </p:cNvSpPr>
          <p:nvPr/>
        </p:nvSpPr>
        <p:spPr>
          <a:xfrm>
            <a:off x="7085906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15BDE-BB89-984B-8936-77EC50623531}"/>
              </a:ext>
            </a:extLst>
          </p:cNvPr>
          <p:cNvSpPr/>
          <p:nvPr/>
        </p:nvSpPr>
        <p:spPr>
          <a:xfrm>
            <a:off x="5209998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9B0B4F-40B6-A448-8A3E-8ABCB1535CC8}"/>
              </a:ext>
            </a:extLst>
          </p:cNvPr>
          <p:cNvSpPr txBox="1">
            <a:spLocks/>
          </p:cNvSpPr>
          <p:nvPr/>
        </p:nvSpPr>
        <p:spPr>
          <a:xfrm>
            <a:off x="7085906" y="4345845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BA7FF-F95F-6742-89F6-070BC5026BEC}"/>
              </a:ext>
            </a:extLst>
          </p:cNvPr>
          <p:cNvSpPr/>
          <p:nvPr/>
        </p:nvSpPr>
        <p:spPr>
          <a:xfrm>
            <a:off x="5209998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7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W23 1">
      <a:dk1>
        <a:srgbClr val="000000"/>
      </a:dk1>
      <a:lt1>
        <a:srgbClr val="FFFFFF"/>
      </a:lt1>
      <a:dk2>
        <a:srgbClr val="045985"/>
      </a:dk2>
      <a:lt2>
        <a:srgbClr val="E7E6E6"/>
      </a:lt2>
      <a:accent1>
        <a:srgbClr val="A0007C"/>
      </a:accent1>
      <a:accent2>
        <a:srgbClr val="EA6D0A"/>
      </a:accent2>
      <a:accent3>
        <a:srgbClr val="027FBA"/>
      </a:accent3>
      <a:accent4>
        <a:srgbClr val="FFB600"/>
      </a:accent4>
      <a:accent5>
        <a:srgbClr val="050E9E"/>
      </a:accent5>
      <a:accent6>
        <a:srgbClr val="DE1682"/>
      </a:accent6>
      <a:hlink>
        <a:srgbClr val="EA6D0A"/>
      </a:hlink>
      <a:folHlink>
        <a:srgbClr val="5F265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6" ma:contentTypeDescription="Create a new document." ma:contentTypeScope="" ma:versionID="07e3a3f41083611d4e31b08bb0ea7375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2c48467855968114adba92b428061dab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C09E2-CFAF-4CBF-B047-A374106671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CF4DC9-5C1C-4000-9EEC-C281C2259699}">
  <ds:schemaRefs>
    <ds:schemaRef ds:uri="94ba11f4-2931-4fcd-a6e3-8f471cfc29c0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6fa26e8-7807-46c3-9e5c-9f5d6b61bc3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76F434-C89E-4456-9D18-5FF194050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201</Words>
  <Application>Microsoft Office PowerPoint</Application>
  <PresentationFormat>Widescreen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Sample Title Page Header Goes Here </vt:lpstr>
      <vt:lpstr>This Title Page has a Bigger Logo</vt:lpstr>
      <vt:lpstr>Headlines Can be Wonderful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Page Header Goes Here </dc:title>
  <dc:creator>Casillas, Ralph</dc:creator>
  <cp:lastModifiedBy>Ruiz de Vinaspre, Vanessa</cp:lastModifiedBy>
  <cp:revision>34</cp:revision>
  <dcterms:created xsi:type="dcterms:W3CDTF">2020-12-16T23:00:23Z</dcterms:created>
  <dcterms:modified xsi:type="dcterms:W3CDTF">2023-08-16T18:19:56Z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0x0101002E2E7756C3890541B25F222B995FAFBC</vt:lpwstr>
  </property>
  <property fmtid="{D5CDD505-2E9C-101B-9397-08002B2CF9AE}" pid="3" name="MSIP_Label_2bbab825-a111-45e4-86a1-18cee0005896_Enabled">
    <vt:lpwstr>true</vt:lpwstr>
  </property>
  <property fmtid="{D5CDD505-2E9C-101B-9397-08002B2CF9AE}" pid="4" name="MSIP_Label_2bbab825-a111-45e4-86a1-18cee0005896_SetDate">
    <vt:lpwstr>2022-10-05T15:29:47Z</vt:lpwstr>
  </property>
  <property fmtid="{D5CDD505-2E9C-101B-9397-08002B2CF9AE}" pid="5" name="MSIP_Label_2bbab825-a111-45e4-86a1-18cee0005896_Method">
    <vt:lpwstr>Standard</vt:lpwstr>
  </property>
  <property fmtid="{D5CDD505-2E9C-101B-9397-08002B2CF9AE}" pid="6" name="MSIP_Label_2bbab825-a111-45e4-86a1-18cee0005896_Name">
    <vt:lpwstr>2bbab825-a111-45e4-86a1-18cee0005896</vt:lpwstr>
  </property>
  <property fmtid="{D5CDD505-2E9C-101B-9397-08002B2CF9AE}" pid="7" name="MSIP_Label_2bbab825-a111-45e4-86a1-18cee0005896_SiteId">
    <vt:lpwstr>2567d566-604c-408a-8a60-55d0dc9d9d6b</vt:lpwstr>
  </property>
  <property fmtid="{D5CDD505-2E9C-101B-9397-08002B2CF9AE}" pid="8" name="MSIP_Label_2bbab825-a111-45e4-86a1-18cee0005896_ActionId">
    <vt:lpwstr>18ba8210-24b2-4a3a-900b-61637e2cacdf</vt:lpwstr>
  </property>
  <property fmtid="{D5CDD505-2E9C-101B-9397-08002B2CF9AE}" pid="9" name="MSIP_Label_2bbab825-a111-45e4-86a1-18cee0005896_ContentBits">
    <vt:lpwstr>2</vt:lpwstr>
  </property>
  <property fmtid="{D5CDD505-2E9C-101B-9397-08002B2CF9AE}" pid="10" name="ClassificationContentMarkingFooterLocations">
    <vt:lpwstr>Office Theme:5</vt:lpwstr>
  </property>
  <property fmtid="{D5CDD505-2E9C-101B-9397-08002B2CF9AE}" pid="11" name="ClassificationContentMarkingFooterText">
    <vt:lpwstr>Information Classification: General</vt:lpwstr>
  </property>
  <property fmtid="{D5CDD505-2E9C-101B-9397-08002B2CF9AE}" pid="12" name="MediaServiceImageTags">
    <vt:lpwstr/>
  </property>
</Properties>
</file>