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16"/>
  </p:notesMasterIdLst>
  <p:sldIdLst>
    <p:sldId id="284" r:id="rId5"/>
    <p:sldId id="287" r:id="rId6"/>
    <p:sldId id="290" r:id="rId7"/>
    <p:sldId id="289" r:id="rId8"/>
    <p:sldId id="291" r:id="rId9"/>
    <p:sldId id="299" r:id="rId10"/>
    <p:sldId id="298" r:id="rId11"/>
    <p:sldId id="297" r:id="rId12"/>
    <p:sldId id="294" r:id="rId13"/>
    <p:sldId id="295" r:id="rId14"/>
    <p:sldId id="296" r:id="rId15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A03"/>
    <a:srgbClr val="EB6E09"/>
    <a:srgbClr val="011326"/>
    <a:srgbClr val="094B6F"/>
    <a:srgbClr val="04639D"/>
    <a:srgbClr val="148ECB"/>
    <a:srgbClr val="158ECA"/>
    <a:srgbClr val="70CC14"/>
    <a:srgbClr val="092864"/>
    <a:srgbClr val="148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7"/>
    <p:restoredTop sz="94740"/>
  </p:normalViewPr>
  <p:slideViewPr>
    <p:cSldViewPr snapToGrid="0" snapToObjects="1">
      <p:cViewPr varScale="1">
        <p:scale>
          <a:sx n="114" d="100"/>
          <a:sy n="114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9" d="100"/>
          <a:sy n="119" d="100"/>
        </p:scale>
        <p:origin x="51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69770-11D3-184F-9B68-6A588B9162F3}" type="datetimeFigureOut">
              <a:rPr lang="en-US" smtClean="0"/>
              <a:t>11/2/22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5BC80-A2CA-414B-8ECA-94F1C7516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12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5BC80-A2CA-414B-8ECA-94F1C7516BC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6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490" y="1265933"/>
            <a:ext cx="5548085" cy="165576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490" y="3072170"/>
            <a:ext cx="5548085" cy="100054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040573-FF81-14AA-320B-FE8FDCBF98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489" y="4753278"/>
            <a:ext cx="2634128" cy="1262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BD60B0-E512-F559-F763-E900848D6808}"/>
              </a:ext>
            </a:extLst>
          </p:cNvPr>
          <p:cNvSpPr txBox="1"/>
          <p:nvPr userDrawn="1"/>
        </p:nvSpPr>
        <p:spPr>
          <a:xfrm>
            <a:off x="5638800" y="5898768"/>
            <a:ext cx="6096000" cy="610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120"/>
              </a:lnSpc>
            </a:pPr>
            <a:r>
              <a:rPr lang="en-US" sz="1600" b="1" i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#DataCenterBuild</a:t>
            </a:r>
            <a:br>
              <a:rPr lang="en-US" sz="1600" b="1" i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1600" b="1" i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#DataCenterWorld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268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30785AF-AE71-FFBC-02F2-C7D0EA7A2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BFE35C-98E8-0B3F-72CB-632C8FBAB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8C5374C-4C1B-1A82-368A-4FD1F2248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27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B5BCF0-7DD1-2F75-8282-2FD1F8F0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6C80D95-2E65-9687-9EBF-FAD3202B6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ABA5CF8-8A8D-BA82-9FB6-1C8FAF7FC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53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064" y="2900524"/>
            <a:ext cx="5594383" cy="1474706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064" y="4556286"/>
            <a:ext cx="5594383" cy="1000549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CB316-5A95-56AA-FBE3-2B308E990E8D}"/>
              </a:ext>
            </a:extLst>
          </p:cNvPr>
          <p:cNvSpPr txBox="1"/>
          <p:nvPr userDrawn="1"/>
        </p:nvSpPr>
        <p:spPr>
          <a:xfrm>
            <a:off x="5638800" y="5898768"/>
            <a:ext cx="6096000" cy="610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120"/>
              </a:lnSpc>
            </a:pPr>
            <a:r>
              <a:rPr lang="en-US" sz="1600" b="1" i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#DataCenterBuild</a:t>
            </a:r>
            <a:br>
              <a:rPr lang="en-US" sz="1600" b="1" i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1600" b="1" i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#DataCenterWorld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65C1E0-E6C4-8A1F-F182-F79A79213B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489" y="818866"/>
            <a:ext cx="2634128" cy="12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3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B9B9A32-023F-8686-3B23-F8B7F9EA8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615" y="1265933"/>
            <a:ext cx="5251001" cy="165576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4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9803CBF-3B95-C9C6-B328-1EF18AD84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15" y="3072170"/>
            <a:ext cx="5251001" cy="100054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CC1186-11DE-632F-26C9-D6C0D11512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614" y="4724198"/>
            <a:ext cx="2574306" cy="12338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527DA6-4012-FDD4-2F14-45EB2D9D7206}"/>
              </a:ext>
            </a:extLst>
          </p:cNvPr>
          <p:cNvSpPr txBox="1"/>
          <p:nvPr userDrawn="1"/>
        </p:nvSpPr>
        <p:spPr>
          <a:xfrm>
            <a:off x="5638800" y="5898768"/>
            <a:ext cx="6096000" cy="610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120"/>
              </a:lnSpc>
            </a:pPr>
            <a:r>
              <a:rPr lang="en-US" sz="1600" b="1" i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#DataCenterBuild</a:t>
            </a:r>
            <a:br>
              <a:rPr lang="en-US" sz="1600" b="1" i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1600" b="1" i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#DataCenterWorld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144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71A8CF4-F240-0E57-23A9-108CA3EC2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30" y="365126"/>
            <a:ext cx="11300223" cy="77736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F8D938-BDC2-D229-C400-79DCF1F42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230" y="1353361"/>
            <a:ext cx="11300223" cy="4351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1800"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800"/>
            </a:lvl4pPr>
            <a:lvl5pPr>
              <a:lnSpc>
                <a:spcPct val="11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91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0728A-CB9B-811C-4976-DE6F72DBD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8" y="31894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C973D7-23BC-B537-7817-24EBC1A68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58A507E-0B70-92DD-4A5E-530F5201D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05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33F550-EAA5-A43C-EF01-BE2803115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673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BCE7DD-7DF4-F2E6-57C9-CECD28C16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7182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296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093D18E-7484-D037-E9CF-2E08A2CF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71" y="31894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5FE6E1D-5CAF-89C5-1B3D-DFAA195B4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8E9767F-EE68-571D-9A74-814A81D4D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4D6C00F-29BC-3842-67C2-FC8D660A1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00442C7-636E-3722-E313-CFB3F6BBEC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453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9DBC-585D-4117-B6C6-AB847D82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83" y="31894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08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03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DAB8E77-C324-4140-9C2B-A29D474EA20F}"/>
              </a:ext>
            </a:extLst>
          </p:cNvPr>
          <p:cNvSpPr txBox="1"/>
          <p:nvPr userDrawn="1"/>
        </p:nvSpPr>
        <p:spPr>
          <a:xfrm>
            <a:off x="6802582" y="6416893"/>
            <a:ext cx="5084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#DataCenterBuild  |  #DataCenterWorld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AE4EA-8F3E-44B4-D52E-9012337D935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1100" y="6293319"/>
            <a:ext cx="1021815" cy="48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2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3" r:id="rId2"/>
    <p:sldLayoutId id="2147483684" r:id="rId3"/>
    <p:sldLayoutId id="2147483678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1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976DF93-9FBA-2D98-7127-A6BD1446B3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5B6E10A-7965-30B1-5E18-2C009BDE9F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31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29BE-B996-B3D2-E7AC-105B102AF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F3D95-9C9C-B272-C9A1-129BAD4D1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7FC624-60E1-7581-679B-EDCBC136C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31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6D341-0315-B6F0-1C02-7E416EF69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BEA3D6-66B7-6993-DC03-C444823331A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841F9-3D54-4485-0EE0-2FC260570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1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42A7681-74B1-359A-41DE-F206EE340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B62D151-09EC-5775-6B38-7B13A17EB7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46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2B036-8D0C-9734-33E4-AF082863FA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40ED5-C5C9-2943-E7CE-202477CA18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89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0F101-5AC5-4BDD-1297-F0161A88B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3B9E4-A89B-6732-5FAF-AB57E9C2C5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8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9A6A-4316-CAEA-F255-5C52405E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A855D-02D6-7018-367B-F749761189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391DF-3846-34E3-DCE9-7B35281B20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7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91F33D-51F5-9FE0-8F63-CC8EACAB3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41DF53-623F-11C7-4C78-5AD0A1773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5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2385-50AE-F7C0-03CB-160C4C3B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8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EE56-EA3E-7E74-07BD-8FA38A29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8A0FB-7824-C98F-50C2-999CD7B27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8C70CA-1EF5-15C4-4A30-192C724DE6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6E140-FD86-7B1D-38F6-7FC550D30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A5926-4CD0-9067-E2AB-3DB05B79C3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2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345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CW23 1">
      <a:dk1>
        <a:srgbClr val="000000"/>
      </a:dk1>
      <a:lt1>
        <a:srgbClr val="FFFFFF"/>
      </a:lt1>
      <a:dk2>
        <a:srgbClr val="045985"/>
      </a:dk2>
      <a:lt2>
        <a:srgbClr val="E7E6E6"/>
      </a:lt2>
      <a:accent1>
        <a:srgbClr val="A0007C"/>
      </a:accent1>
      <a:accent2>
        <a:srgbClr val="EA6D0A"/>
      </a:accent2>
      <a:accent3>
        <a:srgbClr val="027FBA"/>
      </a:accent3>
      <a:accent4>
        <a:srgbClr val="FFB600"/>
      </a:accent4>
      <a:accent5>
        <a:srgbClr val="050E9E"/>
      </a:accent5>
      <a:accent6>
        <a:srgbClr val="DE1682"/>
      </a:accent6>
      <a:hlink>
        <a:srgbClr val="EA6D0A"/>
      </a:hlink>
      <a:folHlink>
        <a:srgbClr val="5F265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E7756C3890541B25F222B995FAFBC" ma:contentTypeVersion="16" ma:contentTypeDescription="Create a new document." ma:contentTypeScope="" ma:versionID="07e3a3f41083611d4e31b08bb0ea7375">
  <xsd:schema xmlns:xsd="http://www.w3.org/2001/XMLSchema" xmlns:xs="http://www.w3.org/2001/XMLSchema" xmlns:p="http://schemas.microsoft.com/office/2006/metadata/properties" xmlns:ns2="e6fa26e8-7807-46c3-9e5c-9f5d6b61bc32" xmlns:ns3="94ba11f4-2931-4fcd-a6e3-8f471cfc29c0" targetNamespace="http://schemas.microsoft.com/office/2006/metadata/properties" ma:root="true" ma:fieldsID="2c48467855968114adba92b428061dab" ns2:_="" ns3:_="">
    <xsd:import namespace="e6fa26e8-7807-46c3-9e5c-9f5d6b61bc32"/>
    <xsd:import namespace="94ba11f4-2931-4fcd-a6e3-8f471cfc2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fa26e8-7807-46c3-9e5c-9f5d6b61bc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11f4-2931-4fcd-a6e3-8f471cfc2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be18278-8dd5-4698-b7b8-573452de3c69}" ma:internalName="TaxCatchAll" ma:showField="CatchAllData" ma:web="94ba11f4-2931-4fcd-a6e3-8f471cfc2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ba11f4-2931-4fcd-a6e3-8f471cfc29c0" xsi:nil="true"/>
    <lcf76f155ced4ddcb4097134ff3c332f xmlns="e6fa26e8-7807-46c3-9e5c-9f5d6b61bc3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9C09E2-CFAF-4CBF-B047-A374106671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76F434-C89E-4456-9D18-5FF194050C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fa26e8-7807-46c3-9e5c-9f5d6b61bc32"/>
    <ds:schemaRef ds:uri="94ba11f4-2931-4fcd-a6e3-8f471cfc2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CF4DC9-5C1C-4000-9EEC-C281C2259699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4ba11f4-2931-4fcd-a6e3-8f471cfc29c0"/>
    <ds:schemaRef ds:uri="http://purl.org/dc/terms/"/>
    <ds:schemaRef ds:uri="e6fa26e8-7807-46c3-9e5c-9f5d6b61bc32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</Words>
  <Application>Microsoft Macintosh PowerPoint</Application>
  <PresentationFormat>Widescreen</PresentationFormat>
  <Paragraphs>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 Page Header Goes Here </dc:title>
  <dc:creator>Casillas, Ralph</dc:creator>
  <cp:lastModifiedBy>Microsoft Office User</cp:lastModifiedBy>
  <cp:revision>51</cp:revision>
  <dcterms:created xsi:type="dcterms:W3CDTF">2020-12-16T23:00:23Z</dcterms:created>
  <dcterms:modified xsi:type="dcterms:W3CDTF">2022-11-02T19:42:53Z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0x0101002E2E7756C3890541B25F222B995FAFBC</vt:lpwstr>
  </property>
  <property fmtid="{D5CDD505-2E9C-101B-9397-08002B2CF9AE}" pid="3" name="MSIP_Label_2bbab825-a111-45e4-86a1-18cee0005896_Enabled">
    <vt:lpwstr>true</vt:lpwstr>
  </property>
  <property fmtid="{D5CDD505-2E9C-101B-9397-08002B2CF9AE}" pid="4" name="MSIP_Label_2bbab825-a111-45e4-86a1-18cee0005896_SetDate">
    <vt:lpwstr>2022-10-05T15:29:47Z</vt:lpwstr>
  </property>
  <property fmtid="{D5CDD505-2E9C-101B-9397-08002B2CF9AE}" pid="5" name="MSIP_Label_2bbab825-a111-45e4-86a1-18cee0005896_Method">
    <vt:lpwstr>Standard</vt:lpwstr>
  </property>
  <property fmtid="{D5CDD505-2E9C-101B-9397-08002B2CF9AE}" pid="6" name="MSIP_Label_2bbab825-a111-45e4-86a1-18cee0005896_Name">
    <vt:lpwstr>2bbab825-a111-45e4-86a1-18cee0005896</vt:lpwstr>
  </property>
  <property fmtid="{D5CDD505-2E9C-101B-9397-08002B2CF9AE}" pid="7" name="MSIP_Label_2bbab825-a111-45e4-86a1-18cee0005896_SiteId">
    <vt:lpwstr>2567d566-604c-408a-8a60-55d0dc9d9d6b</vt:lpwstr>
  </property>
  <property fmtid="{D5CDD505-2E9C-101B-9397-08002B2CF9AE}" pid="8" name="MSIP_Label_2bbab825-a111-45e4-86a1-18cee0005896_ActionId">
    <vt:lpwstr>18ba8210-24b2-4a3a-900b-61637e2cacdf</vt:lpwstr>
  </property>
  <property fmtid="{D5CDD505-2E9C-101B-9397-08002B2CF9AE}" pid="9" name="MSIP_Label_2bbab825-a111-45e4-86a1-18cee0005896_ContentBits">
    <vt:lpwstr>2</vt:lpwstr>
  </property>
  <property fmtid="{D5CDD505-2E9C-101B-9397-08002B2CF9AE}" pid="10" name="ClassificationContentMarkingFooterLocations">
    <vt:lpwstr>Office Theme:5</vt:lpwstr>
  </property>
  <property fmtid="{D5CDD505-2E9C-101B-9397-08002B2CF9AE}" pid="11" name="ClassificationContentMarkingFooterText">
    <vt:lpwstr>Information Classification: General</vt:lpwstr>
  </property>
  <property fmtid="{D5CDD505-2E9C-101B-9397-08002B2CF9AE}" pid="12" name="MediaServiceImageTags">
    <vt:lpwstr/>
  </property>
</Properties>
</file>